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59" r:id="rId1"/>
    <p:sldMasterId id="2147483664" r:id="rId2"/>
    <p:sldMasterId id="2147483661" r:id="rId3"/>
    <p:sldMasterId id="2147484085" r:id="rId4"/>
    <p:sldMasterId id="2147484304" r:id="rId5"/>
    <p:sldMasterId id="2147484474" r:id="rId6"/>
  </p:sldMasterIdLst>
  <p:notesMasterIdLst>
    <p:notesMasterId r:id="rId64"/>
  </p:notesMasterIdLst>
  <p:sldIdLst>
    <p:sldId id="262" r:id="rId7"/>
    <p:sldId id="330" r:id="rId8"/>
    <p:sldId id="295" r:id="rId9"/>
    <p:sldId id="296" r:id="rId10"/>
    <p:sldId id="297" r:id="rId11"/>
    <p:sldId id="298" r:id="rId12"/>
    <p:sldId id="299" r:id="rId13"/>
    <p:sldId id="300" r:id="rId14"/>
    <p:sldId id="301" r:id="rId15"/>
    <p:sldId id="327" r:id="rId16"/>
    <p:sldId id="269" r:id="rId17"/>
    <p:sldId id="266" r:id="rId18"/>
    <p:sldId id="258" r:id="rId19"/>
    <p:sldId id="264" r:id="rId20"/>
    <p:sldId id="259" r:id="rId21"/>
    <p:sldId id="265" r:id="rId22"/>
    <p:sldId id="304" r:id="rId23"/>
    <p:sldId id="263" r:id="rId24"/>
    <p:sldId id="261" r:id="rId25"/>
    <p:sldId id="272" r:id="rId26"/>
    <p:sldId id="331" r:id="rId27"/>
    <p:sldId id="278" r:id="rId28"/>
    <p:sldId id="279" r:id="rId29"/>
    <p:sldId id="280" r:id="rId30"/>
    <p:sldId id="315" r:id="rId31"/>
    <p:sldId id="322" r:id="rId32"/>
    <p:sldId id="323" r:id="rId33"/>
    <p:sldId id="324" r:id="rId34"/>
    <p:sldId id="328" r:id="rId35"/>
    <p:sldId id="274" r:id="rId36"/>
    <p:sldId id="276" r:id="rId37"/>
    <p:sldId id="273" r:id="rId38"/>
    <p:sldId id="267" r:id="rId39"/>
    <p:sldId id="332" r:id="rId40"/>
    <p:sldId id="329" r:id="rId41"/>
    <p:sldId id="306" r:id="rId42"/>
    <p:sldId id="307" r:id="rId43"/>
    <p:sldId id="309" r:id="rId44"/>
    <p:sldId id="318" r:id="rId45"/>
    <p:sldId id="282" r:id="rId46"/>
    <p:sldId id="275" r:id="rId47"/>
    <p:sldId id="316" r:id="rId48"/>
    <p:sldId id="305" r:id="rId49"/>
    <p:sldId id="287" r:id="rId50"/>
    <p:sldId id="288" r:id="rId51"/>
    <p:sldId id="289" r:id="rId52"/>
    <p:sldId id="302" r:id="rId53"/>
    <p:sldId id="303" r:id="rId54"/>
    <p:sldId id="281" r:id="rId55"/>
    <p:sldId id="285" r:id="rId56"/>
    <p:sldId id="290" r:id="rId57"/>
    <p:sldId id="283" r:id="rId58"/>
    <p:sldId id="291" r:id="rId59"/>
    <p:sldId id="292" r:id="rId60"/>
    <p:sldId id="293" r:id="rId61"/>
    <p:sldId id="333" r:id="rId62"/>
    <p:sldId id="326" r:id="rId6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00"/>
    <a:srgbClr val="4E46B2"/>
    <a:srgbClr val="FF0000"/>
    <a:srgbClr val="00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xmlns=""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91" d="100"/>
          <a:sy n="91" d="100"/>
        </p:scale>
        <p:origin x="-120" y="-103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52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4" Type="http://schemas.openxmlformats.org/officeDocument/2006/relationships/slide" Target="slides/slide8.xml"/><Relationship Id="rId15" Type="http://schemas.openxmlformats.org/officeDocument/2006/relationships/slide" Target="slides/slide9.xml"/><Relationship Id="rId16" Type="http://schemas.openxmlformats.org/officeDocument/2006/relationships/slide" Target="slides/slide10.xml"/><Relationship Id="rId17" Type="http://schemas.openxmlformats.org/officeDocument/2006/relationships/slide" Target="slides/slide11.xml"/><Relationship Id="rId18" Type="http://schemas.openxmlformats.org/officeDocument/2006/relationships/slide" Target="slides/slide12.xml"/><Relationship Id="rId19" Type="http://schemas.openxmlformats.org/officeDocument/2006/relationships/slide" Target="slides/slide13.xml"/><Relationship Id="rId63" Type="http://schemas.openxmlformats.org/officeDocument/2006/relationships/slide" Target="slides/slide57.xml"/><Relationship Id="rId64" Type="http://schemas.openxmlformats.org/officeDocument/2006/relationships/notesMaster" Target="notesMasters/notesMaster1.xml"/><Relationship Id="rId65" Type="http://schemas.openxmlformats.org/officeDocument/2006/relationships/printerSettings" Target="printerSettings/printerSettings1.bin"/><Relationship Id="rId66" Type="http://schemas.openxmlformats.org/officeDocument/2006/relationships/presProps" Target="presProps.xml"/><Relationship Id="rId67" Type="http://schemas.openxmlformats.org/officeDocument/2006/relationships/viewProps" Target="viewProps.xml"/><Relationship Id="rId68" Type="http://schemas.openxmlformats.org/officeDocument/2006/relationships/theme" Target="theme/theme1.xml"/><Relationship Id="rId69" Type="http://schemas.openxmlformats.org/officeDocument/2006/relationships/tableStyles" Target="tableStyles.xml"/><Relationship Id="rId50" Type="http://schemas.openxmlformats.org/officeDocument/2006/relationships/slide" Target="slides/slide44.xml"/><Relationship Id="rId51" Type="http://schemas.openxmlformats.org/officeDocument/2006/relationships/slide" Target="slides/slide45.xml"/><Relationship Id="rId52" Type="http://schemas.openxmlformats.org/officeDocument/2006/relationships/slide" Target="slides/slide46.xml"/><Relationship Id="rId53" Type="http://schemas.openxmlformats.org/officeDocument/2006/relationships/slide" Target="slides/slide47.xml"/><Relationship Id="rId54" Type="http://schemas.openxmlformats.org/officeDocument/2006/relationships/slide" Target="slides/slide48.xml"/><Relationship Id="rId55" Type="http://schemas.openxmlformats.org/officeDocument/2006/relationships/slide" Target="slides/slide49.xml"/><Relationship Id="rId56" Type="http://schemas.openxmlformats.org/officeDocument/2006/relationships/slide" Target="slides/slide50.xml"/><Relationship Id="rId57" Type="http://schemas.openxmlformats.org/officeDocument/2006/relationships/slide" Target="slides/slide51.xml"/><Relationship Id="rId58" Type="http://schemas.openxmlformats.org/officeDocument/2006/relationships/slide" Target="slides/slide52.xml"/><Relationship Id="rId59" Type="http://schemas.openxmlformats.org/officeDocument/2006/relationships/slide" Target="slides/slide53.xml"/><Relationship Id="rId40" Type="http://schemas.openxmlformats.org/officeDocument/2006/relationships/slide" Target="slides/slide34.xml"/><Relationship Id="rId41" Type="http://schemas.openxmlformats.org/officeDocument/2006/relationships/slide" Target="slides/slide35.xml"/><Relationship Id="rId42" Type="http://schemas.openxmlformats.org/officeDocument/2006/relationships/slide" Target="slides/slide36.xml"/><Relationship Id="rId43" Type="http://schemas.openxmlformats.org/officeDocument/2006/relationships/slide" Target="slides/slide37.xml"/><Relationship Id="rId44" Type="http://schemas.openxmlformats.org/officeDocument/2006/relationships/slide" Target="slides/slide38.xml"/><Relationship Id="rId45" Type="http://schemas.openxmlformats.org/officeDocument/2006/relationships/slide" Target="slides/slide39.xml"/><Relationship Id="rId46" Type="http://schemas.openxmlformats.org/officeDocument/2006/relationships/slide" Target="slides/slide40.xml"/><Relationship Id="rId47" Type="http://schemas.openxmlformats.org/officeDocument/2006/relationships/slide" Target="slides/slide41.xml"/><Relationship Id="rId48" Type="http://schemas.openxmlformats.org/officeDocument/2006/relationships/slide" Target="slides/slide42.xml"/><Relationship Id="rId49" Type="http://schemas.openxmlformats.org/officeDocument/2006/relationships/slide" Target="slides/slide4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 Target="slides/slide1.xml"/><Relationship Id="rId8" Type="http://schemas.openxmlformats.org/officeDocument/2006/relationships/slide" Target="slides/slide2.xml"/><Relationship Id="rId9" Type="http://schemas.openxmlformats.org/officeDocument/2006/relationships/slide" Target="slides/slide3.xml"/><Relationship Id="rId30" Type="http://schemas.openxmlformats.org/officeDocument/2006/relationships/slide" Target="slides/slide24.xml"/><Relationship Id="rId31" Type="http://schemas.openxmlformats.org/officeDocument/2006/relationships/slide" Target="slides/slide25.xml"/><Relationship Id="rId32" Type="http://schemas.openxmlformats.org/officeDocument/2006/relationships/slide" Target="slides/slide26.xml"/><Relationship Id="rId33" Type="http://schemas.openxmlformats.org/officeDocument/2006/relationships/slide" Target="slides/slide27.xml"/><Relationship Id="rId34" Type="http://schemas.openxmlformats.org/officeDocument/2006/relationships/slide" Target="slides/slide28.xml"/><Relationship Id="rId35" Type="http://schemas.openxmlformats.org/officeDocument/2006/relationships/slide" Target="slides/slide29.xml"/><Relationship Id="rId36" Type="http://schemas.openxmlformats.org/officeDocument/2006/relationships/slide" Target="slides/slide30.xml"/><Relationship Id="rId37" Type="http://schemas.openxmlformats.org/officeDocument/2006/relationships/slide" Target="slides/slide31.xml"/><Relationship Id="rId38" Type="http://schemas.openxmlformats.org/officeDocument/2006/relationships/slide" Target="slides/slide32.xml"/><Relationship Id="rId39" Type="http://schemas.openxmlformats.org/officeDocument/2006/relationships/slide" Target="slides/slide33.xml"/><Relationship Id="rId82" Type="http://schemas.microsoft.com/office/2015/10/relationships/revisionInfo" Target="revisionInfo.xml"/><Relationship Id="rId20" Type="http://schemas.openxmlformats.org/officeDocument/2006/relationships/slide" Target="slides/slide14.xml"/><Relationship Id="rId21" Type="http://schemas.openxmlformats.org/officeDocument/2006/relationships/slide" Target="slides/slide15.xml"/><Relationship Id="rId22" Type="http://schemas.openxmlformats.org/officeDocument/2006/relationships/slide" Target="slides/slide16.xml"/><Relationship Id="rId23" Type="http://schemas.openxmlformats.org/officeDocument/2006/relationships/slide" Target="slides/slide17.xml"/><Relationship Id="rId24" Type="http://schemas.openxmlformats.org/officeDocument/2006/relationships/slide" Target="slides/slide18.xml"/><Relationship Id="rId25" Type="http://schemas.openxmlformats.org/officeDocument/2006/relationships/slide" Target="slides/slide19.xml"/><Relationship Id="rId26" Type="http://schemas.openxmlformats.org/officeDocument/2006/relationships/slide" Target="slides/slide20.xml"/><Relationship Id="rId27" Type="http://schemas.openxmlformats.org/officeDocument/2006/relationships/slide" Target="slides/slide21.xml"/><Relationship Id="rId28" Type="http://schemas.openxmlformats.org/officeDocument/2006/relationships/slide" Target="slides/slide22.xml"/><Relationship Id="rId29" Type="http://schemas.openxmlformats.org/officeDocument/2006/relationships/slide" Target="slides/slide23.xml"/><Relationship Id="rId60" Type="http://schemas.openxmlformats.org/officeDocument/2006/relationships/slide" Target="slides/slide54.xml"/><Relationship Id="rId61" Type="http://schemas.openxmlformats.org/officeDocument/2006/relationships/slide" Target="slides/slide55.xml"/><Relationship Id="rId62" Type="http://schemas.openxmlformats.org/officeDocument/2006/relationships/slide" Target="slides/slide56.xml"/><Relationship Id="rId10" Type="http://schemas.openxmlformats.org/officeDocument/2006/relationships/slide" Target="slides/slide4.xml"/><Relationship Id="rId11" Type="http://schemas.openxmlformats.org/officeDocument/2006/relationships/slide" Target="slides/slide5.xml"/><Relationship Id="rId12"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19"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19" charset="0"/>
                <a:ea typeface="+mn-ea"/>
                <a:cs typeface="+mn-cs"/>
              </a:defRPr>
            </a:lvl1pPr>
          </a:lstStyle>
          <a:p>
            <a:pPr>
              <a:defRPr/>
            </a:pPr>
            <a:endParaRPr lang="en-US"/>
          </a:p>
        </p:txBody>
      </p:sp>
      <p:sp>
        <p:nvSpPr>
          <p:cNvPr id="6246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355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9"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8E14B3B4-69A5-2143-A735-94E1B95B8622}" type="slidenum">
              <a:rPr lang="en-US"/>
              <a:pPr>
                <a:defRPr/>
              </a:pPr>
              <a:t>‹#›</a:t>
            </a:fld>
            <a:endParaRPr lang="en-US"/>
          </a:p>
        </p:txBody>
      </p:sp>
    </p:spTree>
    <p:extLst>
      <p:ext uri="{BB962C8B-B14F-4D97-AF65-F5344CB8AC3E}">
        <p14:creationId xmlns:p14="http://schemas.microsoft.com/office/powerpoint/2010/main" val="146338342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19"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2pPr>
    <a:lvl3pPr marL="9144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3pPr>
    <a:lvl4pPr marL="13716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4pPr>
    <a:lvl5pPr marL="1828800" algn="l" rtl="0" eaLnBrk="0" fontAlgn="base" hangingPunct="0">
      <a:spcBef>
        <a:spcPct val="30000"/>
      </a:spcBef>
      <a:spcAft>
        <a:spcPct val="0"/>
      </a:spcAft>
      <a:defRPr sz="1200" kern="1200">
        <a:solidFill>
          <a:schemeClr val="tx1"/>
        </a:solidFill>
        <a:latin typeface="Arial" pitchFamily="19" charset="0"/>
        <a:ea typeface="ＭＳ Ｐゴシック" pitchFamily="19"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C0F1FEC-3316-984A-A942-1F240D774FBF}" type="slidenum">
              <a:rPr lang="en-US" sz="1200">
                <a:latin typeface="Arial" charset="0"/>
              </a:rPr>
              <a:pPr/>
              <a:t>1</a:t>
            </a:fld>
            <a:endParaRPr lang="en-US" sz="1200">
              <a:latin typeface="Arial" charset="0"/>
            </a:endParaRPr>
          </a:p>
        </p:txBody>
      </p:sp>
      <p:sp>
        <p:nvSpPr>
          <p:cNvPr id="64514" name="Rectangle 1026"/>
          <p:cNvSpPr>
            <a:spLocks noGrp="1" noRot="1" noChangeAspect="1" noChangeArrowheads="1" noTextEdit="1"/>
          </p:cNvSpPr>
          <p:nvPr>
            <p:ph type="sldImg"/>
          </p:nvPr>
        </p:nvSpPr>
        <p:spPr>
          <a:ln/>
        </p:spPr>
      </p:sp>
      <p:sp>
        <p:nvSpPr>
          <p:cNvPr id="6451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4C0D8B-2AB4-CD4E-AF6F-723471A88CE0}" type="slidenum">
              <a:rPr lang="en-US" sz="1200">
                <a:solidFill>
                  <a:prstClr val="black"/>
                </a:solidFill>
                <a:latin typeface="Arial" charset="0"/>
              </a:rPr>
              <a:pPr/>
              <a:t>10</a:t>
            </a:fld>
            <a:endParaRPr lang="en-US" sz="1200">
              <a:solidFill>
                <a:prstClr val="black"/>
              </a:solidFill>
              <a:latin typeface="Arial" charset="0"/>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50252EB-954F-BE43-ADFF-BA81BCE79D52}" type="slidenum">
              <a:rPr lang="en-US" sz="1200">
                <a:latin typeface="Arial" charset="0"/>
              </a:rPr>
              <a:pPr/>
              <a:t>11</a:t>
            </a:fld>
            <a:endParaRPr lang="en-US" sz="1200">
              <a:latin typeface="Arial" charset="0"/>
            </a:endParaRPr>
          </a:p>
        </p:txBody>
      </p:sp>
      <p:sp>
        <p:nvSpPr>
          <p:cNvPr id="84994" name="Rectangle 2"/>
          <p:cNvSpPr>
            <a:spLocks noGrp="1" noRot="1" noChangeAspect="1" noChangeArrowheads="1" noTextEdit="1"/>
          </p:cNvSpPr>
          <p:nvPr>
            <p:ph type="sldImg"/>
          </p:nvPr>
        </p:nvSpPr>
        <p:spPr>
          <a:ln/>
        </p:spPr>
      </p:sp>
      <p:sp>
        <p:nvSpPr>
          <p:cNvPr id="8499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1FF4784-D8FB-B244-80F3-55A46B5F1995}" type="slidenum">
              <a:rPr lang="en-US" sz="1200">
                <a:latin typeface="Arial" charset="0"/>
              </a:rPr>
              <a:pPr/>
              <a:t>12</a:t>
            </a:fld>
            <a:endParaRPr lang="en-US" sz="1200">
              <a:latin typeface="Arial" charset="0"/>
            </a:endParaRPr>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00FCE1B-BB3B-4343-A734-24C6FC463310}" type="slidenum">
              <a:rPr lang="en-US" sz="1200">
                <a:latin typeface="Arial" charset="0"/>
              </a:rPr>
              <a:pPr/>
              <a:t>13</a:t>
            </a:fld>
            <a:endParaRPr lang="en-US" sz="1200">
              <a:latin typeface="Arial" charset="0"/>
            </a:endParaRPr>
          </a:p>
        </p:txBody>
      </p:sp>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9FA011C-F2B0-9C47-A83E-B4C2BBB1176F}" type="slidenum">
              <a:rPr lang="en-US" sz="1200">
                <a:latin typeface="Arial" charset="0"/>
              </a:rPr>
              <a:pPr/>
              <a:t>14</a:t>
            </a:fld>
            <a:endParaRPr lang="en-US" sz="1200">
              <a:latin typeface="Arial" charset="0"/>
            </a:endParaRPr>
          </a:p>
        </p:txBody>
      </p:sp>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57F3E66-BE50-9148-802A-42C2F5DD5A7E}" type="slidenum">
              <a:rPr lang="en-US" sz="1200">
                <a:latin typeface="Arial" charset="0"/>
              </a:rPr>
              <a:pPr/>
              <a:t>15</a:t>
            </a:fld>
            <a:endParaRPr lang="en-US" sz="1200">
              <a:latin typeface="Arial" charset="0"/>
            </a:endParaRPr>
          </a:p>
        </p:txBody>
      </p:sp>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i="1">
                <a:latin typeface="Arial" charset="0"/>
                <a:ea typeface="ＭＳ Ｐゴシック" charset="0"/>
                <a:cs typeface="ＭＳ Ｐゴシック" charset="0"/>
              </a:rPr>
              <a:t>Biblical Archaeology Review</a:t>
            </a:r>
            <a:r>
              <a:rPr lang="en-US">
                <a:latin typeface="Arial" charset="0"/>
                <a:ea typeface="ＭＳ Ｐゴシック" charset="0"/>
                <a:cs typeface="ＭＳ Ｐゴシック" charset="0"/>
              </a:rPr>
              <a:t> (July/Aug 1999): 24-25</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9973C3A-2D10-BE43-8354-141191E70C19}" type="slidenum">
              <a:rPr lang="en-US" sz="1200">
                <a:latin typeface="Arial" charset="0"/>
              </a:rPr>
              <a:pPr/>
              <a:t>16</a:t>
            </a:fld>
            <a:endParaRPr lang="en-US" sz="1200">
              <a:latin typeface="Arial" charset="0"/>
            </a:endParaRPr>
          </a:p>
        </p:txBody>
      </p:sp>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F88D05E-73B8-DE4B-A009-8B022F5FED40}" type="slidenum">
              <a:rPr lang="en-US" sz="1200">
                <a:latin typeface="Arial" charset="0"/>
              </a:rPr>
              <a:pPr/>
              <a:t>17</a:t>
            </a:fld>
            <a:endParaRPr lang="en-US" sz="1200">
              <a:latin typeface="Arial" charset="0"/>
            </a:endParaRPr>
          </a:p>
        </p:txBody>
      </p:sp>
      <p:sp>
        <p:nvSpPr>
          <p:cNvPr id="97282" name="Rectangle 1026"/>
          <p:cNvSpPr>
            <a:spLocks noGrp="1" noRot="1" noChangeAspect="1" noChangeArrowheads="1" noTextEdit="1"/>
          </p:cNvSpPr>
          <p:nvPr>
            <p:ph type="sldImg"/>
          </p:nvPr>
        </p:nvSpPr>
        <p:spPr>
          <a:ln/>
        </p:spPr>
      </p:sp>
      <p:sp>
        <p:nvSpPr>
          <p:cNvPr id="9728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4168EC7E-B10F-AF4E-89AD-4EB1F5899841}" type="slidenum">
              <a:rPr lang="en-US" sz="1200">
                <a:latin typeface="Arial" charset="0"/>
              </a:rPr>
              <a:pPr/>
              <a:t>18</a:t>
            </a:fld>
            <a:endParaRPr lang="en-US" sz="1200">
              <a:latin typeface="Arial" charset="0"/>
            </a:endParaRPr>
          </a:p>
        </p:txBody>
      </p:sp>
      <p:sp>
        <p:nvSpPr>
          <p:cNvPr id="99330" name="Rectangle 1026"/>
          <p:cNvSpPr>
            <a:spLocks noGrp="1" noRot="1" noChangeAspect="1" noChangeArrowheads="1" noTextEdit="1"/>
          </p:cNvSpPr>
          <p:nvPr>
            <p:ph type="sldImg"/>
          </p:nvPr>
        </p:nvSpPr>
        <p:spPr>
          <a:ln/>
        </p:spPr>
      </p:sp>
      <p:sp>
        <p:nvSpPr>
          <p:cNvPr id="9933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8EDA9EB-3AD1-F948-8A86-EAFB3A4255EC}" type="slidenum">
              <a:rPr lang="en-US" sz="1200">
                <a:latin typeface="Arial" charset="0"/>
              </a:rPr>
              <a:pPr/>
              <a:t>19</a:t>
            </a:fld>
            <a:endParaRPr lang="en-US" sz="1200">
              <a:latin typeface="Arial" charset="0"/>
            </a:endParaRPr>
          </a:p>
        </p:txBody>
      </p:sp>
      <p:sp>
        <p:nvSpPr>
          <p:cNvPr id="101378" name="Rectangle 2"/>
          <p:cNvSpPr>
            <a:spLocks noGrp="1" noRot="1" noChangeAspect="1" noChangeArrowheads="1" noTextEdit="1"/>
          </p:cNvSpPr>
          <p:nvPr>
            <p:ph type="sldImg"/>
          </p:nvPr>
        </p:nvSpPr>
        <p:spPr>
          <a:ln/>
        </p:spPr>
      </p:sp>
      <p:sp>
        <p:nvSpPr>
          <p:cNvPr id="1013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58C8D2F-F7ED-EA4E-997D-A35A835F1E9D}" type="slidenum">
              <a:rPr lang="en-US" sz="1200">
                <a:latin typeface="Arial" charset="0"/>
              </a:rPr>
              <a:pPr/>
              <a:t>2</a:t>
            </a:fld>
            <a:endParaRPr lang="en-US" sz="1200">
              <a:latin typeface="Arial"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CD0D7FA-97B5-724F-B18A-F98B2D342A5B}" type="slidenum">
              <a:rPr lang="en-US" sz="1200">
                <a:latin typeface="Arial" charset="0"/>
              </a:rPr>
              <a:pPr/>
              <a:t>20</a:t>
            </a:fld>
            <a:endParaRPr lang="en-US" sz="1200">
              <a:latin typeface="Arial" charset="0"/>
            </a:endParaRPr>
          </a:p>
        </p:txBody>
      </p:sp>
      <p:sp>
        <p:nvSpPr>
          <p:cNvPr id="103426" name="Rectangle 1026"/>
          <p:cNvSpPr>
            <a:spLocks noGrp="1" noRot="1" noChangeAspect="1" noChangeArrowheads="1" noTextEdit="1"/>
          </p:cNvSpPr>
          <p:nvPr>
            <p:ph type="sldImg"/>
          </p:nvPr>
        </p:nvSpPr>
        <p:spPr>
          <a:ln/>
        </p:spPr>
      </p:sp>
      <p:sp>
        <p:nvSpPr>
          <p:cNvPr id="10342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9D98A7F-2C0F-B248-A644-7AA386C6BDB6}" type="slidenum">
              <a:rPr lang="en-US" sz="1200">
                <a:latin typeface="Arial" charset="0"/>
              </a:rPr>
              <a:pPr/>
              <a:t>21</a:t>
            </a:fld>
            <a:endParaRPr lang="en-US" sz="1200">
              <a:latin typeface="Arial" charset="0"/>
            </a:endParaRPr>
          </a:p>
        </p:txBody>
      </p:sp>
      <p:sp>
        <p:nvSpPr>
          <p:cNvPr id="105474" name="Rectangle 1026"/>
          <p:cNvSpPr>
            <a:spLocks noGrp="1" noRot="1" noChangeAspect="1" noChangeArrowheads="1" noTextEdit="1"/>
          </p:cNvSpPr>
          <p:nvPr>
            <p:ph type="sldImg"/>
          </p:nvPr>
        </p:nvSpPr>
        <p:spPr>
          <a:ln/>
        </p:spPr>
      </p:sp>
      <p:sp>
        <p:nvSpPr>
          <p:cNvPr id="1054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5245251-29BC-7747-B39F-1A1ACEEE43C4}" type="slidenum">
              <a:rPr lang="en-US" sz="1200">
                <a:latin typeface="Arial" charset="0"/>
              </a:rPr>
              <a:pPr/>
              <a:t>22</a:t>
            </a:fld>
            <a:endParaRPr lang="en-US" sz="1200">
              <a:latin typeface="Arial" charset="0"/>
            </a:endParaRPr>
          </a:p>
        </p:txBody>
      </p:sp>
      <p:sp>
        <p:nvSpPr>
          <p:cNvPr id="107522" name="Rectangle 1026"/>
          <p:cNvSpPr>
            <a:spLocks noGrp="1" noRot="1" noChangeAspect="1" noChangeArrowheads="1" noTextEdit="1"/>
          </p:cNvSpPr>
          <p:nvPr>
            <p:ph type="sldImg"/>
          </p:nvPr>
        </p:nvSpPr>
        <p:spPr>
          <a:ln/>
        </p:spPr>
      </p:sp>
      <p:sp>
        <p:nvSpPr>
          <p:cNvPr id="10752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E112104-C1F5-0947-ACF1-B5578EBDF1EC}" type="slidenum">
              <a:rPr lang="en-US" sz="1200">
                <a:latin typeface="Arial" charset="0"/>
              </a:rPr>
              <a:pPr/>
              <a:t>23</a:t>
            </a:fld>
            <a:endParaRPr lang="en-US" sz="1200">
              <a:latin typeface="Arial" charset="0"/>
            </a:endParaRPr>
          </a:p>
        </p:txBody>
      </p:sp>
      <p:sp>
        <p:nvSpPr>
          <p:cNvPr id="109570" name="Rectangle 1026"/>
          <p:cNvSpPr>
            <a:spLocks noGrp="1" noRot="1" noChangeAspect="1" noChangeArrowheads="1" noTextEdit="1"/>
          </p:cNvSpPr>
          <p:nvPr>
            <p:ph type="sldImg"/>
          </p:nvPr>
        </p:nvSpPr>
        <p:spPr>
          <a:ln/>
        </p:spPr>
      </p:sp>
      <p:sp>
        <p:nvSpPr>
          <p:cNvPr id="109571"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0096BA7-9046-0D45-A962-66560B807463}" type="slidenum">
              <a:rPr lang="en-US" sz="1200">
                <a:latin typeface="Arial" charset="0"/>
              </a:rPr>
              <a:pPr/>
              <a:t>24</a:t>
            </a:fld>
            <a:endParaRPr lang="en-US" sz="1200">
              <a:latin typeface="Arial" charset="0"/>
            </a:endParaRPr>
          </a:p>
        </p:txBody>
      </p:sp>
      <p:sp>
        <p:nvSpPr>
          <p:cNvPr id="111618" name="Rectangle 1026"/>
          <p:cNvSpPr>
            <a:spLocks noGrp="1" noRot="1" noChangeAspect="1" noChangeArrowheads="1" noTextEdit="1"/>
          </p:cNvSpPr>
          <p:nvPr>
            <p:ph type="sldImg"/>
          </p:nvPr>
        </p:nvSpPr>
        <p:spPr>
          <a:ln/>
        </p:spPr>
      </p:sp>
      <p:sp>
        <p:nvSpPr>
          <p:cNvPr id="11161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A253FD0-771D-B24E-94A0-109409E03324}" type="slidenum">
              <a:rPr lang="en-US" sz="1200">
                <a:latin typeface="Arial" charset="0"/>
              </a:rPr>
              <a:pPr/>
              <a:t>25</a:t>
            </a:fld>
            <a:endParaRPr lang="en-US" sz="1200">
              <a:latin typeface="Arial" charset="0"/>
            </a:endParaRPr>
          </a:p>
        </p:txBody>
      </p:sp>
      <p:sp>
        <p:nvSpPr>
          <p:cNvPr id="113666" name="Rectangle 2"/>
          <p:cNvSpPr>
            <a:spLocks noGrp="1" noRot="1" noChangeAspect="1" noChangeArrowheads="1" noTextEdit="1"/>
          </p:cNvSpPr>
          <p:nvPr>
            <p:ph type="sldImg"/>
          </p:nvPr>
        </p:nvSpPr>
        <p:spPr>
          <a:ln/>
        </p:spPr>
      </p:sp>
      <p:sp>
        <p:nvSpPr>
          <p:cNvPr id="1136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2A371B5-4BE7-6B4F-9617-910F652B5AB4}" type="slidenum">
              <a:rPr lang="en-US" sz="1200">
                <a:solidFill>
                  <a:srgbClr val="000000"/>
                </a:solidFill>
                <a:latin typeface="Verdana" charset="0"/>
              </a:rPr>
              <a:pPr/>
              <a:t>26</a:t>
            </a:fld>
            <a:endParaRPr lang="en-US" sz="1200">
              <a:solidFill>
                <a:srgbClr val="000000"/>
              </a:solidFill>
              <a:latin typeface="Verdana" charset="0"/>
            </a:endParaRPr>
          </a:p>
        </p:txBody>
      </p:sp>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5BDF9FD-386C-094B-9101-AC1F5DDC0A33}" type="slidenum">
              <a:rPr lang="en-US" sz="1200">
                <a:solidFill>
                  <a:srgbClr val="000000"/>
                </a:solidFill>
                <a:latin typeface="Verdana" charset="0"/>
              </a:rPr>
              <a:pPr/>
              <a:t>27</a:t>
            </a:fld>
            <a:endParaRPr lang="en-US" sz="1200">
              <a:solidFill>
                <a:srgbClr val="000000"/>
              </a:solidFill>
              <a:latin typeface="Verdana" charset="0"/>
            </a:endParaRPr>
          </a:p>
        </p:txBody>
      </p:sp>
      <p:sp>
        <p:nvSpPr>
          <p:cNvPr id="117762" name="Rectangle 2"/>
          <p:cNvSpPr>
            <a:spLocks noGrp="1" noRot="1" noChangeAspect="1" noChangeArrowheads="1" noTextEdit="1"/>
          </p:cNvSpPr>
          <p:nvPr>
            <p:ph type="sldImg"/>
          </p:nvPr>
        </p:nvSpPr>
        <p:spPr>
          <a:ln/>
        </p:spPr>
      </p:sp>
      <p:sp>
        <p:nvSpPr>
          <p:cNvPr id="1177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7444DAE-4C49-FE40-AAA7-A7736E8B40E8}" type="slidenum">
              <a:rPr lang="en-US" sz="1200">
                <a:solidFill>
                  <a:srgbClr val="000000"/>
                </a:solidFill>
                <a:latin typeface="Verdana" charset="0"/>
              </a:rPr>
              <a:pPr/>
              <a:t>28</a:t>
            </a:fld>
            <a:endParaRPr lang="en-US" sz="1200">
              <a:solidFill>
                <a:srgbClr val="000000"/>
              </a:solidFill>
              <a:latin typeface="Verdana" charset="0"/>
            </a:endParaRPr>
          </a:p>
        </p:txBody>
      </p:sp>
      <p:sp>
        <p:nvSpPr>
          <p:cNvPr id="119810" name="Rectangle 2"/>
          <p:cNvSpPr>
            <a:spLocks noGrp="1" noRot="1" noChangeAspect="1" noChangeArrowheads="1" noTextEdit="1"/>
          </p:cNvSpPr>
          <p:nvPr>
            <p:ph type="sldImg"/>
          </p:nvPr>
        </p:nvSpPr>
        <p:spPr>
          <a:ln/>
        </p:spPr>
      </p:sp>
      <p:sp>
        <p:nvSpPr>
          <p:cNvPr id="1198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DE353A-0FF1-664D-9C5C-64AB2C0DEC59}" type="slidenum">
              <a:rPr lang="en-US" sz="1200">
                <a:latin typeface="Arial" charset="0"/>
              </a:rPr>
              <a:pPr/>
              <a:t>29</a:t>
            </a:fld>
            <a:endParaRPr lang="en-US" sz="1200">
              <a:latin typeface="Arial" charset="0"/>
            </a:endParaRPr>
          </a:p>
        </p:txBody>
      </p:sp>
      <p:sp>
        <p:nvSpPr>
          <p:cNvPr id="142338" name="Rectangle 1026"/>
          <p:cNvSpPr>
            <a:spLocks noGrp="1" noRot="1" noChangeAspect="1" noChangeArrowheads="1" noTextEdit="1"/>
          </p:cNvSpPr>
          <p:nvPr>
            <p:ph type="sldImg"/>
          </p:nvPr>
        </p:nvSpPr>
        <p:spPr>
          <a:ln/>
        </p:spPr>
      </p:sp>
      <p:sp>
        <p:nvSpPr>
          <p:cNvPr id="1423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36E91B8-B24F-6A4E-9D7E-CE0D0C2C0DBE}" type="slidenum">
              <a:rPr lang="en-US" sz="1200">
                <a:latin typeface="Arial" charset="0"/>
              </a:rPr>
              <a:pPr/>
              <a:t>3</a:t>
            </a:fld>
            <a:endParaRPr lang="en-US" sz="1200">
              <a:latin typeface="Arial" charset="0"/>
            </a:endParaRPr>
          </a:p>
        </p:txBody>
      </p:sp>
      <p:sp>
        <p:nvSpPr>
          <p:cNvPr id="70658" name="Rectangle 1026"/>
          <p:cNvSpPr>
            <a:spLocks noGrp="1" noRot="1" noChangeAspect="1" noChangeArrowheads="1"/>
          </p:cNvSpPr>
          <p:nvPr>
            <p:ph type="sldImg"/>
          </p:nvPr>
        </p:nvSpPr>
        <p:spPr>
          <a:solidFill>
            <a:srgbClr val="FFFFFF"/>
          </a:solidFill>
          <a:ln/>
        </p:spPr>
      </p:sp>
      <p:sp>
        <p:nvSpPr>
          <p:cNvPr id="7065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0E617C0-015B-114D-A699-40683C2EE13F}" type="slidenum">
              <a:rPr lang="en-US" sz="1200">
                <a:latin typeface="Arial" charset="0"/>
              </a:rPr>
              <a:pPr/>
              <a:t>30</a:t>
            </a:fld>
            <a:endParaRPr lang="en-US" sz="1200">
              <a:latin typeface="Arial" charset="0"/>
            </a:endParaRPr>
          </a:p>
        </p:txBody>
      </p:sp>
      <p:sp>
        <p:nvSpPr>
          <p:cNvPr id="123906" name="Rectangle 1026"/>
          <p:cNvSpPr>
            <a:spLocks noGrp="1" noRot="1" noChangeAspect="1" noChangeArrowheads="1" noTextEdit="1"/>
          </p:cNvSpPr>
          <p:nvPr>
            <p:ph type="sldImg"/>
          </p:nvPr>
        </p:nvSpPr>
        <p:spPr>
          <a:ln/>
        </p:spPr>
      </p:sp>
      <p:sp>
        <p:nvSpPr>
          <p:cNvPr id="123907"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C44C50A-B292-614E-B4B8-35DEE4E790E7}" type="slidenum">
              <a:rPr lang="en-US" sz="1200">
                <a:latin typeface="Arial" charset="0"/>
              </a:rPr>
              <a:pPr/>
              <a:t>31</a:t>
            </a:fld>
            <a:endParaRPr lang="en-US" sz="1200">
              <a:latin typeface="Arial" charset="0"/>
            </a:endParaRPr>
          </a:p>
        </p:txBody>
      </p:sp>
      <p:sp>
        <p:nvSpPr>
          <p:cNvPr id="125954" name="Rectangle 1026"/>
          <p:cNvSpPr>
            <a:spLocks noGrp="1" noRot="1" noChangeAspect="1" noChangeArrowheads="1" noTextEdit="1"/>
          </p:cNvSpPr>
          <p:nvPr>
            <p:ph type="sldImg"/>
          </p:nvPr>
        </p:nvSpPr>
        <p:spPr>
          <a:ln/>
        </p:spPr>
      </p:sp>
      <p:sp>
        <p:nvSpPr>
          <p:cNvPr id="12595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7D6C2411-DC0D-5646-9CB8-CCF70AE591C4}" type="slidenum">
              <a:rPr lang="en-US" sz="1200">
                <a:latin typeface="Arial" charset="0"/>
              </a:rPr>
              <a:pPr/>
              <a:t>32</a:t>
            </a:fld>
            <a:endParaRPr lang="en-US" sz="1200">
              <a:latin typeface="Arial" charset="0"/>
            </a:endParaRPr>
          </a:p>
        </p:txBody>
      </p:sp>
      <p:sp>
        <p:nvSpPr>
          <p:cNvPr id="128002"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6783C48-FB13-8A4C-B8BC-746821BE38EA}" type="slidenum">
              <a:rPr lang="en-US" sz="1200">
                <a:latin typeface="Arial" charset="0"/>
              </a:rPr>
              <a:pPr/>
              <a:t>33</a:t>
            </a:fld>
            <a:endParaRPr lang="en-US" sz="1200">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6783C48-FB13-8A4C-B8BC-746821BE38EA}" type="slidenum">
              <a:rPr lang="en-US" sz="1200">
                <a:latin typeface="Arial" charset="0"/>
              </a:rPr>
              <a:pPr/>
              <a:t>34</a:t>
            </a:fld>
            <a:endParaRPr lang="en-US" sz="1200">
              <a:latin typeface="Arial" charset="0"/>
            </a:endParaRPr>
          </a:p>
        </p:txBody>
      </p:sp>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DE353A-0FF1-664D-9C5C-64AB2C0DEC59}" type="slidenum">
              <a:rPr lang="en-US" sz="1200">
                <a:latin typeface="Arial" charset="0"/>
              </a:rPr>
              <a:pPr/>
              <a:t>35</a:t>
            </a:fld>
            <a:endParaRPr lang="en-US" sz="1200">
              <a:latin typeface="Arial" charset="0"/>
            </a:endParaRPr>
          </a:p>
        </p:txBody>
      </p:sp>
      <p:sp>
        <p:nvSpPr>
          <p:cNvPr id="142338" name="Rectangle 1026"/>
          <p:cNvSpPr>
            <a:spLocks noGrp="1" noRot="1" noChangeAspect="1" noChangeArrowheads="1" noTextEdit="1"/>
          </p:cNvSpPr>
          <p:nvPr>
            <p:ph type="sldImg"/>
          </p:nvPr>
        </p:nvSpPr>
        <p:spPr>
          <a:ln/>
        </p:spPr>
      </p:sp>
      <p:sp>
        <p:nvSpPr>
          <p:cNvPr id="1423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31BD42FB-5F1D-014A-9C61-C1383C601E8F}" type="slidenum">
              <a:rPr lang="en-US" sz="1200">
                <a:latin typeface="Arial" charset="0"/>
              </a:rPr>
              <a:pPr/>
              <a:t>36</a:t>
            </a:fld>
            <a:endParaRPr lang="en-US" sz="1200">
              <a:latin typeface="Arial"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7ED26B9-5413-0A44-8872-FD4EE8F409A1}" type="slidenum">
              <a:rPr lang="en-US" sz="1200">
                <a:latin typeface="Arial" charset="0"/>
              </a:rPr>
              <a:pPr/>
              <a:t>37</a:t>
            </a:fld>
            <a:endParaRPr lang="en-US" sz="1200">
              <a:latin typeface="Arial"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86246DA-6411-2842-9632-ACE4DC2E5345}" type="slidenum">
              <a:rPr lang="en-US" sz="1200">
                <a:latin typeface="Arial" charset="0"/>
              </a:rPr>
              <a:pPr/>
              <a:t>38</a:t>
            </a:fld>
            <a:endParaRPr lang="en-US" sz="1200">
              <a:latin typeface="Arial" charset="0"/>
            </a:endParaRPr>
          </a:p>
        </p:txBody>
      </p:sp>
      <p:sp>
        <p:nvSpPr>
          <p:cNvPr id="140290" name="Rectangle 1026"/>
          <p:cNvSpPr>
            <a:spLocks noGrp="1" noRot="1" noChangeAspect="1" noChangeArrowheads="1"/>
          </p:cNvSpPr>
          <p:nvPr>
            <p:ph type="sldImg"/>
          </p:nvPr>
        </p:nvSpPr>
        <p:spPr>
          <a:solidFill>
            <a:srgbClr val="FFFFFF"/>
          </a:solidFill>
          <a:ln/>
        </p:spPr>
      </p:sp>
      <p:sp>
        <p:nvSpPr>
          <p:cNvPr id="1402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DE353A-0FF1-664D-9C5C-64AB2C0DEC59}" type="slidenum">
              <a:rPr lang="en-US" sz="1200">
                <a:latin typeface="Arial" charset="0"/>
              </a:rPr>
              <a:pPr/>
              <a:t>39</a:t>
            </a:fld>
            <a:endParaRPr lang="en-US" sz="1200">
              <a:latin typeface="Arial" charset="0"/>
            </a:endParaRPr>
          </a:p>
        </p:txBody>
      </p:sp>
      <p:sp>
        <p:nvSpPr>
          <p:cNvPr id="142338" name="Rectangle 1026"/>
          <p:cNvSpPr>
            <a:spLocks noGrp="1" noRot="1" noChangeAspect="1" noChangeArrowheads="1" noTextEdit="1"/>
          </p:cNvSpPr>
          <p:nvPr>
            <p:ph type="sldImg"/>
          </p:nvPr>
        </p:nvSpPr>
        <p:spPr>
          <a:ln/>
        </p:spPr>
      </p:sp>
      <p:sp>
        <p:nvSpPr>
          <p:cNvPr id="142339"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0C67991-BE2D-DB42-92E3-D93DACAFFB40}" type="slidenum">
              <a:rPr lang="en-US" sz="1200">
                <a:latin typeface="Arial" charset="0"/>
              </a:rPr>
              <a:pPr/>
              <a:t>4</a:t>
            </a:fld>
            <a:endParaRPr lang="en-US" sz="1200">
              <a:latin typeface="Arial" charset="0"/>
            </a:endParaRPr>
          </a:p>
        </p:txBody>
      </p:sp>
      <p:sp>
        <p:nvSpPr>
          <p:cNvPr id="72706" name="Rectangle 2"/>
          <p:cNvSpPr>
            <a:spLocks noGrp="1" noRot="1" noChangeAspect="1" noChangeArrowheads="1"/>
          </p:cNvSpPr>
          <p:nvPr>
            <p:ph type="sldImg"/>
          </p:nvPr>
        </p:nvSpPr>
        <p:spPr>
          <a:solidFill>
            <a:srgbClr val="FFFFFF"/>
          </a:solidFill>
          <a:ln/>
        </p:spPr>
      </p:sp>
      <p:sp>
        <p:nvSpPr>
          <p:cNvPr id="727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12F6B5F-0B16-164C-9C14-5A6E7F2EB468}" type="slidenum">
              <a:rPr lang="en-US" sz="1200">
                <a:latin typeface="Arial" charset="0"/>
              </a:rPr>
              <a:pPr/>
              <a:t>40</a:t>
            </a:fld>
            <a:endParaRPr lang="en-US" sz="1200">
              <a:latin typeface="Arial" charset="0"/>
            </a:endParaRPr>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2ECCBD9A-5F15-6D4A-94C1-71AC2DDE8E3D}" type="slidenum">
              <a:rPr lang="en-US" sz="1200">
                <a:latin typeface="Arial" charset="0"/>
              </a:rPr>
              <a:pPr/>
              <a:t>41</a:t>
            </a:fld>
            <a:endParaRPr lang="en-US" sz="1200">
              <a:latin typeface="Arial"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EAD0B61-8739-A04F-B968-F8C9BCF98CBC}" type="slidenum">
              <a:rPr lang="en-US" sz="1200">
                <a:latin typeface="Arial" charset="0"/>
              </a:rPr>
              <a:pPr/>
              <a:t>42</a:t>
            </a:fld>
            <a:endParaRPr lang="en-US" sz="1200">
              <a:latin typeface="Arial" charset="0"/>
            </a:endParaRPr>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BD82D34A-CB99-5E4B-8D2E-8EE3F75AE710}" type="slidenum">
              <a:rPr lang="en-US" sz="1200">
                <a:latin typeface="Arial" charset="0"/>
              </a:rPr>
              <a:pPr/>
              <a:t>43</a:t>
            </a:fld>
            <a:endParaRPr lang="en-US" sz="1200">
              <a:latin typeface="Arial" charset="0"/>
            </a:endParaRPr>
          </a:p>
        </p:txBody>
      </p:sp>
      <p:sp>
        <p:nvSpPr>
          <p:cNvPr id="150530" name="Rectangle 2"/>
          <p:cNvSpPr>
            <a:spLocks noGrp="1" noRot="1" noChangeAspect="1" noChangeArrowheads="1"/>
          </p:cNvSpPr>
          <p:nvPr>
            <p:ph type="sldImg"/>
          </p:nvPr>
        </p:nvSpPr>
        <p:spPr>
          <a:solidFill>
            <a:srgbClr val="FFFFFF"/>
          </a:solidFill>
          <a:ln/>
        </p:spPr>
      </p:sp>
      <p:sp>
        <p:nvSpPr>
          <p:cNvPr id="1505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46B2D05-1AA8-2348-BE06-7CAF6CB149C6}" type="slidenum">
              <a:rPr lang="en-US" sz="1200">
                <a:latin typeface="Arial" charset="0"/>
              </a:rPr>
              <a:pPr/>
              <a:t>44</a:t>
            </a:fld>
            <a:endParaRPr lang="en-US" sz="1200">
              <a:latin typeface="Arial" charset="0"/>
            </a:endParaRPr>
          </a:p>
        </p:txBody>
      </p:sp>
      <p:sp>
        <p:nvSpPr>
          <p:cNvPr id="152578" name="Rectangle 2"/>
          <p:cNvSpPr>
            <a:spLocks noGrp="1" noRot="1" noChangeAspect="1" noChangeArrowheads="1" noTextEdit="1"/>
          </p:cNvSpPr>
          <p:nvPr>
            <p:ph type="sldImg"/>
          </p:nvPr>
        </p:nvSpPr>
        <p:spPr>
          <a:ln/>
        </p:spPr>
      </p:sp>
      <p:sp>
        <p:nvSpPr>
          <p:cNvPr id="152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2D93723-6E00-9546-9386-636EF7F860AD}" type="slidenum">
              <a:rPr lang="en-US" sz="1200">
                <a:latin typeface="Arial" charset="0"/>
              </a:rPr>
              <a:pPr/>
              <a:t>45</a:t>
            </a:fld>
            <a:endParaRPr lang="en-US" sz="1200">
              <a:latin typeface="Arial" charset="0"/>
            </a:endParaRPr>
          </a:p>
        </p:txBody>
      </p:sp>
      <p:sp>
        <p:nvSpPr>
          <p:cNvPr id="154626" name="Rectangle 2"/>
          <p:cNvSpPr>
            <a:spLocks noGrp="1" noRot="1" noChangeAspect="1" noChangeArrowheads="1" noTextEdit="1"/>
          </p:cNvSpPr>
          <p:nvPr>
            <p:ph type="sldImg"/>
          </p:nvPr>
        </p:nvSpPr>
        <p:spPr>
          <a:ln/>
        </p:spPr>
      </p:sp>
      <p:sp>
        <p:nvSpPr>
          <p:cNvPr id="154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E2497AE-65F9-5949-8D15-F3136B0FBD01}" type="slidenum">
              <a:rPr lang="en-US" sz="1200">
                <a:latin typeface="Arial" charset="0"/>
              </a:rPr>
              <a:pPr/>
              <a:t>46</a:t>
            </a:fld>
            <a:endParaRPr lang="en-US" sz="1200">
              <a:latin typeface="Arial" charset="0"/>
            </a:endParaRPr>
          </a:p>
        </p:txBody>
      </p:sp>
      <p:sp>
        <p:nvSpPr>
          <p:cNvPr id="156674" name="Rectangle 2"/>
          <p:cNvSpPr>
            <a:spLocks noGrp="1" noRot="1" noChangeAspect="1" noChangeArrowheads="1" noTextEdit="1"/>
          </p:cNvSpPr>
          <p:nvPr>
            <p:ph type="sldImg"/>
          </p:nvPr>
        </p:nvSpPr>
        <p:spPr>
          <a:ln/>
        </p:spPr>
      </p:sp>
      <p:sp>
        <p:nvSpPr>
          <p:cNvPr id="156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E0ACB8C8-42FF-3448-92CA-29E1663EE71D}" type="slidenum">
              <a:rPr lang="en-US" sz="1200">
                <a:latin typeface="Arial" charset="0"/>
              </a:rPr>
              <a:pPr/>
              <a:t>47</a:t>
            </a:fld>
            <a:endParaRPr lang="en-US" sz="1200">
              <a:latin typeface="Arial" charset="0"/>
            </a:endParaRPr>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F282B8F-C449-D24B-BDF1-90B6FC956D73}" type="slidenum">
              <a:rPr lang="en-US" sz="1200">
                <a:latin typeface="Arial" charset="0"/>
              </a:rPr>
              <a:pPr/>
              <a:t>48</a:t>
            </a:fld>
            <a:endParaRPr lang="en-US" sz="1200">
              <a:latin typeface="Arial" charset="0"/>
            </a:endParaRPr>
          </a:p>
        </p:txBody>
      </p:sp>
      <p:sp>
        <p:nvSpPr>
          <p:cNvPr id="160770" name="Rectangle 2"/>
          <p:cNvSpPr>
            <a:spLocks noGrp="1" noRot="1" noChangeAspect="1" noChangeArrowheads="1" noTextEdit="1"/>
          </p:cNvSpPr>
          <p:nvPr>
            <p:ph type="sldImg"/>
          </p:nvPr>
        </p:nvSpPr>
        <p:spPr>
          <a:ln/>
        </p:spPr>
      </p:sp>
      <p:sp>
        <p:nvSpPr>
          <p:cNvPr id="160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1A6FBFA7-1596-FD42-B524-BD6ED31C675D}" type="slidenum">
              <a:rPr lang="en-US" sz="1200">
                <a:latin typeface="Arial" charset="0"/>
              </a:rPr>
              <a:pPr/>
              <a:t>49</a:t>
            </a:fld>
            <a:endParaRPr lang="en-US" sz="1200">
              <a:latin typeface="Arial" charset="0"/>
            </a:endParaRPr>
          </a:p>
        </p:txBody>
      </p:sp>
      <p:sp>
        <p:nvSpPr>
          <p:cNvPr id="162818" name="Rectangle 2"/>
          <p:cNvSpPr>
            <a:spLocks noGrp="1" noRot="1" noChangeAspect="1" noChangeArrowheads="1" noTextEdit="1"/>
          </p:cNvSpPr>
          <p:nvPr>
            <p:ph type="sldImg"/>
          </p:nvPr>
        </p:nvSpPr>
        <p:spPr>
          <a:ln/>
        </p:spPr>
      </p:sp>
      <p:sp>
        <p:nvSpPr>
          <p:cNvPr id="162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D8A35273-643F-7543-95FB-A9C97F004967}" type="slidenum">
              <a:rPr lang="en-US" sz="1200">
                <a:latin typeface="Arial" charset="0"/>
              </a:rPr>
              <a:pPr/>
              <a:t>5</a:t>
            </a:fld>
            <a:endParaRPr lang="en-US" sz="1200">
              <a:latin typeface="Arial" charset="0"/>
            </a:endParaRPr>
          </a:p>
        </p:txBody>
      </p:sp>
      <p:sp>
        <p:nvSpPr>
          <p:cNvPr id="74754" name="Rectangle 2"/>
          <p:cNvSpPr>
            <a:spLocks noGrp="1" noRot="1" noChangeAspect="1" noChangeArrowheads="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EC0BD50-AC90-9746-A2FA-CDDF644642B4}" type="slidenum">
              <a:rPr lang="en-US" sz="1200">
                <a:latin typeface="Arial" charset="0"/>
              </a:rPr>
              <a:pPr/>
              <a:t>50</a:t>
            </a:fld>
            <a:endParaRPr lang="en-US" sz="1200">
              <a:latin typeface="Arial" charset="0"/>
            </a:endParaRPr>
          </a:p>
        </p:txBody>
      </p:sp>
      <p:sp>
        <p:nvSpPr>
          <p:cNvPr id="164866" name="Rectangle 2"/>
          <p:cNvSpPr>
            <a:spLocks noGrp="1" noRot="1" noChangeAspect="1" noChangeArrowheads="1" noTextEdit="1"/>
          </p:cNvSpPr>
          <p:nvPr>
            <p:ph type="sldImg"/>
          </p:nvPr>
        </p:nvSpPr>
        <p:spPr>
          <a:ln/>
        </p:spPr>
      </p:sp>
      <p:sp>
        <p:nvSpPr>
          <p:cNvPr id="164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FD2FCC86-6E5A-3947-8D30-AD403914D452}" type="slidenum">
              <a:rPr lang="en-US" sz="1200">
                <a:latin typeface="Arial" charset="0"/>
              </a:rPr>
              <a:pPr/>
              <a:t>51</a:t>
            </a:fld>
            <a:endParaRPr lang="en-US" sz="1200">
              <a:latin typeface="Arial" charset="0"/>
            </a:endParaRPr>
          </a:p>
        </p:txBody>
      </p:sp>
      <p:sp>
        <p:nvSpPr>
          <p:cNvPr id="166914" name="Rectangle 2"/>
          <p:cNvSpPr>
            <a:spLocks noGrp="1" noRot="1" noChangeAspect="1" noChangeArrowheads="1" noTextEdit="1"/>
          </p:cNvSpPr>
          <p:nvPr>
            <p:ph type="sldImg"/>
          </p:nvPr>
        </p:nvSpPr>
        <p:spPr>
          <a:ln/>
        </p:spPr>
      </p:sp>
      <p:sp>
        <p:nvSpPr>
          <p:cNvPr id="1669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674C64A-1D7F-4847-B8D6-9C00653FBF2A}" type="slidenum">
              <a:rPr lang="en-US" sz="1200">
                <a:latin typeface="Arial" charset="0"/>
              </a:rPr>
              <a:pPr/>
              <a:t>52</a:t>
            </a:fld>
            <a:endParaRPr lang="en-US" sz="1200">
              <a:latin typeface="Arial" charset="0"/>
            </a:endParaRPr>
          </a:p>
        </p:txBody>
      </p:sp>
      <p:sp>
        <p:nvSpPr>
          <p:cNvPr id="168962" name="Rectangle 2"/>
          <p:cNvSpPr>
            <a:spLocks noGrp="1" noRot="1" noChangeAspect="1" noChangeArrowheads="1" noTextEdit="1"/>
          </p:cNvSpPr>
          <p:nvPr>
            <p:ph type="sldImg"/>
          </p:nvPr>
        </p:nvSpPr>
        <p:spPr>
          <a:ln/>
        </p:spPr>
      </p:sp>
      <p:sp>
        <p:nvSpPr>
          <p:cNvPr id="168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9578F56A-1888-4E48-9805-4A38AA68745C}" type="slidenum">
              <a:rPr lang="en-US" sz="1200">
                <a:latin typeface="Arial" charset="0"/>
              </a:rPr>
              <a:pPr/>
              <a:t>53</a:t>
            </a:fld>
            <a:endParaRPr lang="en-US" sz="1200">
              <a:latin typeface="Arial" charset="0"/>
            </a:endParaRPr>
          </a:p>
        </p:txBody>
      </p:sp>
      <p:sp>
        <p:nvSpPr>
          <p:cNvPr id="171010" name="Rectangle 2"/>
          <p:cNvSpPr>
            <a:spLocks noGrp="1" noRot="1" noChangeAspect="1" noChangeArrowheads="1" noTextEdit="1"/>
          </p:cNvSpPr>
          <p:nvPr>
            <p:ph type="sldImg"/>
          </p:nvPr>
        </p:nvSpPr>
        <p:spPr>
          <a:ln/>
        </p:spPr>
      </p:sp>
      <p:sp>
        <p:nvSpPr>
          <p:cNvPr id="171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2E5E401-A11A-7E4C-939E-68FB5CFC3127}" type="slidenum">
              <a:rPr lang="en-US" sz="1200">
                <a:latin typeface="Arial" charset="0"/>
              </a:rPr>
              <a:pPr/>
              <a:t>54</a:t>
            </a:fld>
            <a:endParaRPr lang="en-US" sz="1200">
              <a:latin typeface="Arial" charset="0"/>
            </a:endParaRPr>
          </a:p>
        </p:txBody>
      </p:sp>
      <p:sp>
        <p:nvSpPr>
          <p:cNvPr id="173058" name="Rectangle 2"/>
          <p:cNvSpPr>
            <a:spLocks noGrp="1" noRot="1" noChangeAspect="1" noChangeArrowheads="1" noTextEdit="1"/>
          </p:cNvSpPr>
          <p:nvPr>
            <p:ph type="sldImg"/>
          </p:nvPr>
        </p:nvSpPr>
        <p:spPr>
          <a:ln/>
        </p:spPr>
      </p:sp>
      <p:sp>
        <p:nvSpPr>
          <p:cNvPr id="173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6731E4A9-9C7B-7441-BF79-45FAAAFE475F}" type="slidenum">
              <a:rPr lang="en-US" sz="1200">
                <a:latin typeface="Arial" charset="0"/>
              </a:rPr>
              <a:pPr/>
              <a:t>55</a:t>
            </a:fld>
            <a:endParaRPr lang="en-US" sz="1200">
              <a:latin typeface="Arial" charset="0"/>
            </a:endParaRPr>
          </a:p>
        </p:txBody>
      </p:sp>
      <p:sp>
        <p:nvSpPr>
          <p:cNvPr id="175106" name="Rectangle 2"/>
          <p:cNvSpPr>
            <a:spLocks noGrp="1" noRot="1" noChangeAspect="1" noChangeArrowheads="1" noTextEdit="1"/>
          </p:cNvSpPr>
          <p:nvPr>
            <p:ph type="sldImg"/>
          </p:nvPr>
        </p:nvSpPr>
        <p:spPr>
          <a:ln/>
        </p:spPr>
      </p:sp>
      <p:sp>
        <p:nvSpPr>
          <p:cNvPr id="1751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56</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sz="1200" b="0" dirty="0" smtClean="0">
                <a:solidFill>
                  <a:srgbClr val="FFFFFF"/>
                </a:solidFill>
                <a:latin typeface="Arial" charset="0"/>
                <a:ea typeface="ＭＳ Ｐゴシック" charset="0"/>
              </a:rPr>
              <a:t>NT Backgrounds (</a:t>
            </a:r>
            <a:r>
              <a:rPr lang="en-US" sz="1200" b="0" dirty="0" err="1" smtClean="0">
                <a:solidFill>
                  <a:srgbClr val="FFFFFF"/>
                </a:solidFill>
                <a:latin typeface="Arial" charset="0"/>
                <a:ea typeface="ＭＳ Ｐゴシック" charset="0"/>
              </a:rPr>
              <a:t>nb</a:t>
            </a:r>
            <a:r>
              <a:rPr lang="en-US" sz="1200" b="0" dirty="0" smtClean="0">
                <a:solidFill>
                  <a:srgbClr val="FFFFFF"/>
                </a:solidFill>
                <a:latin typeface="Arial" charset="0"/>
                <a:ea typeface="ＭＳ Ｐゴシック" charset="0"/>
              </a:rPr>
              <a:t>)</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A4CAECD6-7497-1948-85FF-79160D1EC7AA}" type="slidenum">
              <a:rPr lang="en-US" sz="1200">
                <a:latin typeface="Arial" charset="0"/>
              </a:rPr>
              <a:pPr/>
              <a:t>6</a:t>
            </a:fld>
            <a:endParaRPr lang="en-US" sz="1200">
              <a:latin typeface="Arial" charset="0"/>
            </a:endParaRPr>
          </a:p>
        </p:txBody>
      </p:sp>
      <p:sp>
        <p:nvSpPr>
          <p:cNvPr id="76802" name="Rectangle 2"/>
          <p:cNvSpPr>
            <a:spLocks noGrp="1" noRot="1" noChangeAspect="1" noChangeArrowheads="1"/>
          </p:cNvSpPr>
          <p:nvPr>
            <p:ph type="sldImg"/>
          </p:nvPr>
        </p:nvSpPr>
        <p:spPr>
          <a:solidFill>
            <a:srgbClr val="FFFFFF"/>
          </a:solidFill>
          <a:ln/>
        </p:spPr>
      </p:sp>
      <p:sp>
        <p:nvSpPr>
          <p:cNvPr id="768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58B0997-4081-3646-B8F4-59190CA076D6}" type="slidenum">
              <a:rPr lang="en-US" sz="1200">
                <a:latin typeface="Arial" charset="0"/>
              </a:rPr>
              <a:pPr/>
              <a:t>7</a:t>
            </a:fld>
            <a:endParaRPr lang="en-US" sz="1200">
              <a:latin typeface="Arial" charset="0"/>
            </a:endParaRPr>
          </a:p>
        </p:txBody>
      </p:sp>
      <p:sp>
        <p:nvSpPr>
          <p:cNvPr id="78850" name="Rectangle 2"/>
          <p:cNvSpPr>
            <a:spLocks noGrp="1" noRot="1" noChangeAspect="1" noChangeArrowheads="1"/>
          </p:cNvSpPr>
          <p:nvPr>
            <p:ph type="sldImg"/>
          </p:nvPr>
        </p:nvSpPr>
        <p:spPr>
          <a:solidFill>
            <a:srgbClr val="FFFFFF"/>
          </a:solidFill>
          <a:ln/>
        </p:spPr>
      </p:sp>
      <p:sp>
        <p:nvSpPr>
          <p:cNvPr id="788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5282516-12A4-B347-9BCC-BFE7748AB02C}" type="slidenum">
              <a:rPr lang="en-US" sz="1200">
                <a:latin typeface="Arial" charset="0"/>
              </a:rPr>
              <a:pPr/>
              <a:t>8</a:t>
            </a:fld>
            <a:endParaRPr lang="en-US" sz="1200">
              <a:latin typeface="Arial" charset="0"/>
            </a:endParaRPr>
          </a:p>
        </p:txBody>
      </p:sp>
      <p:sp>
        <p:nvSpPr>
          <p:cNvPr id="80898" name="Rectangle 2"/>
          <p:cNvSpPr>
            <a:spLocks noGrp="1" noRot="1" noChangeAspect="1" noChangeArrowheads="1"/>
          </p:cNvSpPr>
          <p:nvPr>
            <p:ph type="sldImg"/>
          </p:nvPr>
        </p:nvSpPr>
        <p:spPr>
          <a:solidFill>
            <a:srgbClr val="FFFFFF"/>
          </a:solidFill>
          <a:ln/>
        </p:spPr>
      </p:sp>
      <p:sp>
        <p:nvSpPr>
          <p:cNvPr id="808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CA4C0D8B-2AB4-CD4E-AF6F-723471A88CE0}" type="slidenum">
              <a:rPr lang="en-US" sz="1200">
                <a:latin typeface="Arial" charset="0"/>
              </a:rPr>
              <a:pPr/>
              <a:t>9</a:t>
            </a:fld>
            <a:endParaRPr lang="en-US" sz="1200">
              <a:latin typeface="Arial" charset="0"/>
            </a:endParaRPr>
          </a:p>
        </p:txBody>
      </p:sp>
      <p:sp>
        <p:nvSpPr>
          <p:cNvPr id="82946" name="Rectangle 2"/>
          <p:cNvSpPr>
            <a:spLocks noGrp="1" noRot="1" noChangeAspect="1" noChangeArrowheads="1"/>
          </p:cNvSpPr>
          <p:nvPr>
            <p:ph type="sldImg"/>
          </p:nvPr>
        </p:nvSpPr>
        <p:spPr>
          <a:solidFill>
            <a:srgbClr val="FFFFFF"/>
          </a:solidFill>
          <a:ln/>
        </p:spPr>
      </p:sp>
      <p:sp>
        <p:nvSpPr>
          <p:cNvPr id="829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Adapted from Lynne M. Thompson, </a:t>
            </a:r>
            <a:r>
              <a:rPr lang="en-US" altLang="ja-JP">
                <a:latin typeface="Arial" charset="0"/>
                <a:ea typeface="ＭＳ Ｐゴシック" charset="0"/>
                <a:cs typeface="ＭＳ Ｐゴシック" charset="0"/>
              </a:rPr>
              <a:t>"Christmas: The Real Deal," interview with Ray Vander Laan, </a:t>
            </a:r>
            <a:r>
              <a:rPr lang="en-US" altLang="ja-JP" i="1">
                <a:latin typeface="Arial" charset="0"/>
                <a:ea typeface="ＭＳ Ｐゴシック" charset="0"/>
                <a:cs typeface="ＭＳ Ｐゴシック" charset="0"/>
              </a:rPr>
              <a:t>Breakaway magazine (Dec 2003): 7-9.</a:t>
            </a:r>
            <a:endParaRPr lang="en-US">
              <a:latin typeface="Arial" charset="0"/>
              <a:ea typeface="ＭＳ Ｐゴシック" charset="0"/>
              <a:cs typeface="ＭＳ Ｐゴシック"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26118523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37706335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39769018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0" y="0"/>
            <a:ext cx="9159875" cy="6858000"/>
            <a:chOff x="0" y="0"/>
            <a:chExt cx="5770" cy="4320"/>
          </a:xfrm>
        </p:grpSpPr>
        <p:sp>
          <p:nvSpPr>
            <p:cNvPr id="5" name="Rectangle 1027"/>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6" name="Rectangle 1028"/>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7" name="Rectangle 1029"/>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8" name="Rectangle 1030"/>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9" name="Rectangle 1031"/>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 name="Rectangle 1032"/>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1033"/>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2" name="Rectangle 1034"/>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 name="Rectangle 1035"/>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4" name="Rectangle 1036"/>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5" name="Rectangle 1037"/>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6" name="Rectangle 1038"/>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 name="Rectangle 1039"/>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8" name="Rectangle 1040"/>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9" name="Rectangle 1041"/>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0" name="Rectangle 1042"/>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1" name="Rectangle 1043"/>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22" name="Rectangle 1044"/>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3" name="Rectangle 1045"/>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24" name="Freeform 1046"/>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25" name="Freeform 1047"/>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5128" name="Rectangle 1048"/>
          <p:cNvSpPr>
            <a:spLocks noGrp="1" noChangeArrowheads="1"/>
          </p:cNvSpPr>
          <p:nvPr>
            <p:ph type="ctrTitle" sz="quarter"/>
          </p:nvPr>
        </p:nvSpPr>
        <p:spPr>
          <a:xfrm>
            <a:off x="685800" y="1600200"/>
            <a:ext cx="7772400" cy="1828800"/>
          </a:xfrm>
        </p:spPr>
        <p:txBody>
          <a:bodyPr/>
          <a:lstStyle>
            <a:lvl1pPr>
              <a:defRPr sz="4800"/>
            </a:lvl1pPr>
          </a:lstStyle>
          <a:p>
            <a:r>
              <a:rPr lang="en-US"/>
              <a:t>Click to edit Master title style</a:t>
            </a:r>
          </a:p>
        </p:txBody>
      </p:sp>
      <p:sp>
        <p:nvSpPr>
          <p:cNvPr id="175129" name="Rectangle 1049"/>
          <p:cNvSpPr>
            <a:spLocks noGrp="1" noChangeArrowheads="1"/>
          </p:cNvSpPr>
          <p:nvPr>
            <p:ph type="subTitle" sz="quarter"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26" name="Rectangle 1050"/>
          <p:cNvSpPr>
            <a:spLocks noGrp="1" noChangeArrowheads="1"/>
          </p:cNvSpPr>
          <p:nvPr>
            <p:ph type="dt" sz="quarter" idx="10"/>
          </p:nvPr>
        </p:nvSpPr>
        <p:spPr>
          <a:xfrm>
            <a:off x="457200" y="6243638"/>
            <a:ext cx="2133600" cy="457200"/>
          </a:xfrm>
        </p:spPr>
        <p:txBody>
          <a:bodyPr/>
          <a:lstStyle>
            <a:lvl1pPr>
              <a:defRPr/>
            </a:lvl1pPr>
          </a:lstStyle>
          <a:p>
            <a:pPr>
              <a:defRPr/>
            </a:pPr>
            <a:endParaRPr lang="en-US"/>
          </a:p>
        </p:txBody>
      </p:sp>
      <p:sp>
        <p:nvSpPr>
          <p:cNvPr id="27" name="Rectangle 1051"/>
          <p:cNvSpPr>
            <a:spLocks noGrp="1" noChangeArrowheads="1"/>
          </p:cNvSpPr>
          <p:nvPr>
            <p:ph type="ftr" sz="quarter" idx="11"/>
          </p:nvPr>
        </p:nvSpPr>
        <p:spPr/>
        <p:txBody>
          <a:bodyPr/>
          <a:lstStyle>
            <a:lvl1pPr>
              <a:defRPr/>
            </a:lvl1pPr>
          </a:lstStyle>
          <a:p>
            <a:pPr>
              <a:defRPr/>
            </a:pPr>
            <a:endParaRPr lang="en-US"/>
          </a:p>
        </p:txBody>
      </p:sp>
      <p:sp>
        <p:nvSpPr>
          <p:cNvPr id="28" name="Rectangle 1052"/>
          <p:cNvSpPr>
            <a:spLocks noGrp="1" noChangeArrowheads="1"/>
          </p:cNvSpPr>
          <p:nvPr>
            <p:ph type="sldNum" sz="quarter" idx="12"/>
          </p:nvPr>
        </p:nvSpPr>
        <p:spPr/>
        <p:txBody>
          <a:bodyPr/>
          <a:lstStyle>
            <a:lvl1pPr>
              <a:defRPr/>
            </a:lvl1pPr>
          </a:lstStyle>
          <a:p>
            <a:pPr>
              <a:defRPr/>
            </a:pPr>
            <a:fld id="{E08E22CA-1748-1342-A4E7-3F9C0F3875CE}" type="slidenum">
              <a:rPr lang="en-US"/>
              <a:pPr>
                <a:defRPr/>
              </a:pPr>
              <a:t>‹#›</a:t>
            </a:fld>
            <a:endParaRPr lang="en-US"/>
          </a:p>
        </p:txBody>
      </p:sp>
    </p:spTree>
    <p:extLst>
      <p:ext uri="{BB962C8B-B14F-4D97-AF65-F5344CB8AC3E}">
        <p14:creationId xmlns:p14="http://schemas.microsoft.com/office/powerpoint/2010/main" val="363969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A2DD3893-7326-DA44-8490-20364187DE61}"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5636744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75FB42E-1F59-FB4B-94B9-6FE71EE7E675}"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08403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A0C420E6-9EE2-9843-8455-B56D8BFA6237}"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404430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6"/>
          <p:cNvSpPr>
            <a:spLocks noGrp="1" noChangeArrowheads="1"/>
          </p:cNvSpPr>
          <p:nvPr>
            <p:ph type="ftr" sz="quarter" idx="10"/>
          </p:nvPr>
        </p:nvSpPr>
        <p:spPr>
          <a:ln/>
        </p:spPr>
        <p:txBody>
          <a:bodyPr/>
          <a:lstStyle>
            <a:lvl1pPr>
              <a:defRPr/>
            </a:lvl1pPr>
          </a:lstStyle>
          <a:p>
            <a:pPr>
              <a:defRPr/>
            </a:pPr>
            <a:endParaRPr lang="en-US"/>
          </a:p>
        </p:txBody>
      </p:sp>
      <p:sp>
        <p:nvSpPr>
          <p:cNvPr id="8" name="Rectangle 27"/>
          <p:cNvSpPr>
            <a:spLocks noGrp="1" noChangeArrowheads="1"/>
          </p:cNvSpPr>
          <p:nvPr>
            <p:ph type="sldNum" sz="quarter" idx="11"/>
          </p:nvPr>
        </p:nvSpPr>
        <p:spPr>
          <a:ln/>
        </p:spPr>
        <p:txBody>
          <a:bodyPr/>
          <a:lstStyle>
            <a:lvl1pPr>
              <a:defRPr/>
            </a:lvl1pPr>
          </a:lstStyle>
          <a:p>
            <a:pPr>
              <a:defRPr/>
            </a:pPr>
            <a:fld id="{2068E293-FB2C-F944-A221-720B2FB65927}" type="slidenum">
              <a:rPr lang="en-US"/>
              <a:pPr>
                <a:defRPr/>
              </a:pPr>
              <a:t>‹#›</a:t>
            </a:fld>
            <a:endParaRPr lang="en-US"/>
          </a:p>
        </p:txBody>
      </p:sp>
      <p:sp>
        <p:nvSpPr>
          <p:cNvPr id="9"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3598173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6"/>
          <p:cNvSpPr>
            <a:spLocks noGrp="1" noChangeArrowheads="1"/>
          </p:cNvSpPr>
          <p:nvPr>
            <p:ph type="ftr" sz="quarter" idx="10"/>
          </p:nvPr>
        </p:nvSpPr>
        <p:spPr>
          <a:ln/>
        </p:spPr>
        <p:txBody>
          <a:bodyPr/>
          <a:lstStyle>
            <a:lvl1pPr>
              <a:defRPr/>
            </a:lvl1pPr>
          </a:lstStyle>
          <a:p>
            <a:pPr>
              <a:defRPr/>
            </a:pPr>
            <a:endParaRPr lang="en-US"/>
          </a:p>
        </p:txBody>
      </p:sp>
      <p:sp>
        <p:nvSpPr>
          <p:cNvPr id="4" name="Rectangle 27"/>
          <p:cNvSpPr>
            <a:spLocks noGrp="1" noChangeArrowheads="1"/>
          </p:cNvSpPr>
          <p:nvPr>
            <p:ph type="sldNum" sz="quarter" idx="11"/>
          </p:nvPr>
        </p:nvSpPr>
        <p:spPr>
          <a:ln/>
        </p:spPr>
        <p:txBody>
          <a:bodyPr/>
          <a:lstStyle>
            <a:lvl1pPr>
              <a:defRPr/>
            </a:lvl1pPr>
          </a:lstStyle>
          <a:p>
            <a:pPr>
              <a:defRPr/>
            </a:pPr>
            <a:fld id="{223539C6-B22C-CE41-A9EB-B20DC5A9602A}" type="slidenum">
              <a:rPr lang="en-US"/>
              <a:pPr>
                <a:defRPr/>
              </a:pPr>
              <a:t>‹#›</a:t>
            </a:fld>
            <a:endParaRPr lang="en-US"/>
          </a:p>
        </p:txBody>
      </p:sp>
      <p:sp>
        <p:nvSpPr>
          <p:cNvPr id="5"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6400504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6"/>
          <p:cNvSpPr>
            <a:spLocks noGrp="1" noChangeArrowheads="1"/>
          </p:cNvSpPr>
          <p:nvPr>
            <p:ph type="ftr" sz="quarter" idx="10"/>
          </p:nvPr>
        </p:nvSpPr>
        <p:spPr>
          <a:ln/>
        </p:spPr>
        <p:txBody>
          <a:bodyPr/>
          <a:lstStyle>
            <a:lvl1pPr>
              <a:defRPr/>
            </a:lvl1pPr>
          </a:lstStyle>
          <a:p>
            <a:pPr>
              <a:defRPr/>
            </a:pPr>
            <a:endParaRPr lang="en-US"/>
          </a:p>
        </p:txBody>
      </p:sp>
      <p:sp>
        <p:nvSpPr>
          <p:cNvPr id="3" name="Rectangle 27"/>
          <p:cNvSpPr>
            <a:spLocks noGrp="1" noChangeArrowheads="1"/>
          </p:cNvSpPr>
          <p:nvPr>
            <p:ph type="sldNum" sz="quarter" idx="11"/>
          </p:nvPr>
        </p:nvSpPr>
        <p:spPr>
          <a:ln/>
        </p:spPr>
        <p:txBody>
          <a:bodyPr/>
          <a:lstStyle>
            <a:lvl1pPr>
              <a:defRPr/>
            </a:lvl1pPr>
          </a:lstStyle>
          <a:p>
            <a:pPr>
              <a:defRPr/>
            </a:pPr>
            <a:fld id="{45419771-98F3-CD46-B65A-F45CB6168A32}" type="slidenum">
              <a:rPr lang="en-US"/>
              <a:pPr>
                <a:defRPr/>
              </a:pPr>
              <a:t>‹#›</a:t>
            </a:fld>
            <a:endParaRPr lang="en-US"/>
          </a:p>
        </p:txBody>
      </p:sp>
      <p:sp>
        <p:nvSpPr>
          <p:cNvPr id="4"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3391716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8AA36F17-D64D-484B-8634-15C3D9FCFF0B}"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0161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244946491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6"/>
          <p:cNvSpPr>
            <a:spLocks noGrp="1" noChangeArrowheads="1"/>
          </p:cNvSpPr>
          <p:nvPr>
            <p:ph type="ftr" sz="quarter" idx="10"/>
          </p:nvPr>
        </p:nvSpPr>
        <p:spPr>
          <a:ln/>
        </p:spPr>
        <p:txBody>
          <a:bodyPr/>
          <a:lstStyle>
            <a:lvl1pPr>
              <a:defRPr/>
            </a:lvl1pPr>
          </a:lstStyle>
          <a:p>
            <a:pPr>
              <a:defRPr/>
            </a:pPr>
            <a:endParaRPr lang="en-US"/>
          </a:p>
        </p:txBody>
      </p:sp>
      <p:sp>
        <p:nvSpPr>
          <p:cNvPr id="6" name="Rectangle 27"/>
          <p:cNvSpPr>
            <a:spLocks noGrp="1" noChangeArrowheads="1"/>
          </p:cNvSpPr>
          <p:nvPr>
            <p:ph type="sldNum" sz="quarter" idx="11"/>
          </p:nvPr>
        </p:nvSpPr>
        <p:spPr>
          <a:ln/>
        </p:spPr>
        <p:txBody>
          <a:bodyPr/>
          <a:lstStyle>
            <a:lvl1pPr>
              <a:defRPr/>
            </a:lvl1pPr>
          </a:lstStyle>
          <a:p>
            <a:pPr>
              <a:defRPr/>
            </a:pPr>
            <a:fld id="{36F8221E-CF7F-4A44-992F-0ADF2A46424D}" type="slidenum">
              <a:rPr lang="en-US"/>
              <a:pPr>
                <a:defRPr/>
              </a:pPr>
              <a:t>‹#›</a:t>
            </a:fld>
            <a:endParaRPr lang="en-US"/>
          </a:p>
        </p:txBody>
      </p:sp>
      <p:sp>
        <p:nvSpPr>
          <p:cNvPr id="7"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275702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24A8504D-7863-AC4D-96A9-0FF27CAC7FF9}"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8462311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6"/>
          <p:cNvSpPr>
            <a:spLocks noGrp="1" noChangeArrowheads="1"/>
          </p:cNvSpPr>
          <p:nvPr>
            <p:ph type="ftr" sz="quarter" idx="10"/>
          </p:nvPr>
        </p:nvSpPr>
        <p:spPr>
          <a:ln/>
        </p:spPr>
        <p:txBody>
          <a:bodyPr/>
          <a:lstStyle>
            <a:lvl1pPr>
              <a:defRPr/>
            </a:lvl1pPr>
          </a:lstStyle>
          <a:p>
            <a:pPr>
              <a:defRPr/>
            </a:pPr>
            <a:endParaRPr lang="en-US"/>
          </a:p>
        </p:txBody>
      </p:sp>
      <p:sp>
        <p:nvSpPr>
          <p:cNvPr id="5" name="Rectangle 27"/>
          <p:cNvSpPr>
            <a:spLocks noGrp="1" noChangeArrowheads="1"/>
          </p:cNvSpPr>
          <p:nvPr>
            <p:ph type="sldNum" sz="quarter" idx="11"/>
          </p:nvPr>
        </p:nvSpPr>
        <p:spPr>
          <a:ln/>
        </p:spPr>
        <p:txBody>
          <a:bodyPr/>
          <a:lstStyle>
            <a:lvl1pPr>
              <a:defRPr/>
            </a:lvl1pPr>
          </a:lstStyle>
          <a:p>
            <a:pPr>
              <a:defRPr/>
            </a:pPr>
            <a:fld id="{455130DC-F0AC-0043-9098-1FE33A67064F}" type="slidenum">
              <a:rPr lang="en-US"/>
              <a:pPr>
                <a:defRPr/>
              </a:pPr>
              <a:t>‹#›</a:t>
            </a:fld>
            <a:endParaRPr lang="en-US"/>
          </a:p>
        </p:txBody>
      </p:sp>
      <p:sp>
        <p:nvSpPr>
          <p:cNvPr id="6" name="Rectangle 28"/>
          <p:cNvSpPr>
            <a:spLocks noGrp="1" noChangeArrowheads="1"/>
          </p:cNvSpPr>
          <p:nvPr>
            <p:ph type="dt" sz="half"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767423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FE19C57-9A26-5D4B-B983-4C87829D2ED6}" type="slidenum">
              <a:rPr lang="en-US"/>
              <a:pPr>
                <a:defRPr/>
              </a:pPr>
              <a:t>‹#›</a:t>
            </a:fld>
            <a:endParaRPr lang="en-US"/>
          </a:p>
        </p:txBody>
      </p:sp>
    </p:spTree>
    <p:extLst>
      <p:ext uri="{BB962C8B-B14F-4D97-AF65-F5344CB8AC3E}">
        <p14:creationId xmlns:p14="http://schemas.microsoft.com/office/powerpoint/2010/main" val="73296949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CA442CC-7D72-D048-9D3A-C851933CEC69}" type="slidenum">
              <a:rPr lang="en-US"/>
              <a:pPr>
                <a:defRPr/>
              </a:pPr>
              <a:t>‹#›</a:t>
            </a:fld>
            <a:endParaRPr lang="en-US"/>
          </a:p>
        </p:txBody>
      </p:sp>
    </p:spTree>
    <p:extLst>
      <p:ext uri="{BB962C8B-B14F-4D97-AF65-F5344CB8AC3E}">
        <p14:creationId xmlns:p14="http://schemas.microsoft.com/office/powerpoint/2010/main" val="1046799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B8A3DC3-86D6-D34C-8CF1-08371B36ADB0}" type="slidenum">
              <a:rPr lang="en-US"/>
              <a:pPr>
                <a:defRPr/>
              </a:pPr>
              <a:t>‹#›</a:t>
            </a:fld>
            <a:endParaRPr lang="en-US"/>
          </a:p>
        </p:txBody>
      </p:sp>
    </p:spTree>
    <p:extLst>
      <p:ext uri="{BB962C8B-B14F-4D97-AF65-F5344CB8AC3E}">
        <p14:creationId xmlns:p14="http://schemas.microsoft.com/office/powerpoint/2010/main" val="8349663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BFB49FA1-52ED-7247-9E27-146B31B04B4E}" type="slidenum">
              <a:rPr lang="en-US"/>
              <a:pPr>
                <a:defRPr/>
              </a:pPr>
              <a:t>‹#›</a:t>
            </a:fld>
            <a:endParaRPr lang="en-US"/>
          </a:p>
        </p:txBody>
      </p:sp>
    </p:spTree>
    <p:extLst>
      <p:ext uri="{BB962C8B-B14F-4D97-AF65-F5344CB8AC3E}">
        <p14:creationId xmlns:p14="http://schemas.microsoft.com/office/powerpoint/2010/main" val="40649607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3B300FF0-FCF8-7345-85A9-7A83CDD60638}" type="slidenum">
              <a:rPr lang="en-US"/>
              <a:pPr>
                <a:defRPr/>
              </a:pPr>
              <a:t>‹#›</a:t>
            </a:fld>
            <a:endParaRPr lang="en-US"/>
          </a:p>
        </p:txBody>
      </p:sp>
    </p:spTree>
    <p:extLst>
      <p:ext uri="{BB962C8B-B14F-4D97-AF65-F5344CB8AC3E}">
        <p14:creationId xmlns:p14="http://schemas.microsoft.com/office/powerpoint/2010/main" val="11223714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183C2984-8752-B748-97CF-B28D113BCD63}" type="slidenum">
              <a:rPr lang="en-US"/>
              <a:pPr>
                <a:defRPr/>
              </a:pPr>
              <a:t>‹#›</a:t>
            </a:fld>
            <a:endParaRPr lang="en-US"/>
          </a:p>
        </p:txBody>
      </p:sp>
    </p:spTree>
    <p:extLst>
      <p:ext uri="{BB962C8B-B14F-4D97-AF65-F5344CB8AC3E}">
        <p14:creationId xmlns:p14="http://schemas.microsoft.com/office/powerpoint/2010/main" val="6722550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D47F0899-899A-D347-9ADC-808C90297A3F}" type="slidenum">
              <a:rPr lang="en-US"/>
              <a:pPr>
                <a:defRPr/>
              </a:pPr>
              <a:t>‹#›</a:t>
            </a:fld>
            <a:endParaRPr lang="en-US"/>
          </a:p>
        </p:txBody>
      </p:sp>
    </p:spTree>
    <p:extLst>
      <p:ext uri="{BB962C8B-B14F-4D97-AF65-F5344CB8AC3E}">
        <p14:creationId xmlns:p14="http://schemas.microsoft.com/office/powerpoint/2010/main" val="3874305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10753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0413AF7-0801-7A4C-97D6-E23C78749EFD}" type="slidenum">
              <a:rPr lang="en-US"/>
              <a:pPr>
                <a:defRPr/>
              </a:pPr>
              <a:t>‹#›</a:t>
            </a:fld>
            <a:endParaRPr lang="en-US"/>
          </a:p>
        </p:txBody>
      </p:sp>
    </p:spTree>
    <p:extLst>
      <p:ext uri="{BB962C8B-B14F-4D97-AF65-F5344CB8AC3E}">
        <p14:creationId xmlns:p14="http://schemas.microsoft.com/office/powerpoint/2010/main" val="137814936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A975A3AB-D46E-CD40-8376-9863AF66E09F}" type="slidenum">
              <a:rPr lang="en-US"/>
              <a:pPr>
                <a:defRPr/>
              </a:pPr>
              <a:t>‹#›</a:t>
            </a:fld>
            <a:endParaRPr lang="en-US"/>
          </a:p>
        </p:txBody>
      </p:sp>
    </p:spTree>
    <p:extLst>
      <p:ext uri="{BB962C8B-B14F-4D97-AF65-F5344CB8AC3E}">
        <p14:creationId xmlns:p14="http://schemas.microsoft.com/office/powerpoint/2010/main" val="13389645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2FEAA9-733A-B948-851F-F9238D373E44}" type="slidenum">
              <a:rPr lang="en-US"/>
              <a:pPr>
                <a:defRPr/>
              </a:pPr>
              <a:t>‹#›</a:t>
            </a:fld>
            <a:endParaRPr lang="en-US"/>
          </a:p>
        </p:txBody>
      </p:sp>
    </p:spTree>
    <p:extLst>
      <p:ext uri="{BB962C8B-B14F-4D97-AF65-F5344CB8AC3E}">
        <p14:creationId xmlns:p14="http://schemas.microsoft.com/office/powerpoint/2010/main" val="8458482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2A207BD-BF0E-B34E-9BC9-11EA31E85F46}" type="slidenum">
              <a:rPr lang="en-US"/>
              <a:pPr>
                <a:defRPr/>
              </a:pPr>
              <a:t>‹#›</a:t>
            </a:fld>
            <a:endParaRPr lang="en-US"/>
          </a:p>
        </p:txBody>
      </p:sp>
    </p:spTree>
    <p:extLst>
      <p:ext uri="{BB962C8B-B14F-4D97-AF65-F5344CB8AC3E}">
        <p14:creationId xmlns:p14="http://schemas.microsoft.com/office/powerpoint/2010/main" val="9956694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D53719D-F1C3-C648-ACB2-F1D99EDFC7D5}" type="slidenum">
              <a:rPr lang="en-US"/>
              <a:pPr>
                <a:defRPr/>
              </a:pPr>
              <a:t>‹#›</a:t>
            </a:fld>
            <a:endParaRPr lang="en-US"/>
          </a:p>
        </p:txBody>
      </p:sp>
    </p:spTree>
    <p:extLst>
      <p:ext uri="{BB962C8B-B14F-4D97-AF65-F5344CB8AC3E}">
        <p14:creationId xmlns:p14="http://schemas.microsoft.com/office/powerpoint/2010/main" val="1236896766"/>
      </p:ext>
    </p:extLst>
  </p:cSld>
  <p:clrMapOvr>
    <a:masterClrMapping/>
  </p:clrMapOvr>
  <p:transition xmlns:p14="http://schemas.microsoft.com/office/powerpoint/2010/mai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B717045-FA40-5A48-9242-8F8A1BFFB25D}" type="slidenum">
              <a:rPr lang="en-US"/>
              <a:pPr>
                <a:defRPr/>
              </a:pPr>
              <a:t>‹#›</a:t>
            </a:fld>
            <a:endParaRPr lang="en-US"/>
          </a:p>
        </p:txBody>
      </p:sp>
    </p:spTree>
    <p:extLst>
      <p:ext uri="{BB962C8B-B14F-4D97-AF65-F5344CB8AC3E}">
        <p14:creationId xmlns:p14="http://schemas.microsoft.com/office/powerpoint/2010/main" val="693145491"/>
      </p:ext>
    </p:extLst>
  </p:cSld>
  <p:clrMapOvr>
    <a:masterClrMapping/>
  </p:clrMapOvr>
  <p:transition xmlns:p14="http://schemas.microsoft.com/office/powerpoint/2010/mai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D276EA35-380C-E54B-A840-2FF2D3866A4A}" type="slidenum">
              <a:rPr lang="en-US"/>
              <a:pPr>
                <a:defRPr/>
              </a:pPr>
              <a:t>‹#›</a:t>
            </a:fld>
            <a:endParaRPr lang="en-US"/>
          </a:p>
        </p:txBody>
      </p:sp>
    </p:spTree>
    <p:extLst>
      <p:ext uri="{BB962C8B-B14F-4D97-AF65-F5344CB8AC3E}">
        <p14:creationId xmlns:p14="http://schemas.microsoft.com/office/powerpoint/2010/main" val="3496728425"/>
      </p:ext>
    </p:extLst>
  </p:cSld>
  <p:clrMapOvr>
    <a:masterClrMapping/>
  </p:clrMapOvr>
  <p:transition xmlns:p14="http://schemas.microsoft.com/office/powerpoint/2010/mai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35CF588-48AD-5C42-AEC3-426D8CA703AA}" type="slidenum">
              <a:rPr lang="en-US"/>
              <a:pPr>
                <a:defRPr/>
              </a:pPr>
              <a:t>‹#›</a:t>
            </a:fld>
            <a:endParaRPr lang="en-US"/>
          </a:p>
        </p:txBody>
      </p:sp>
    </p:spTree>
    <p:extLst>
      <p:ext uri="{BB962C8B-B14F-4D97-AF65-F5344CB8AC3E}">
        <p14:creationId xmlns:p14="http://schemas.microsoft.com/office/powerpoint/2010/main" val="1010884139"/>
      </p:ext>
    </p:extLst>
  </p:cSld>
  <p:clrMapOvr>
    <a:masterClrMapping/>
  </p:clrMapOvr>
  <p:transition xmlns:p14="http://schemas.microsoft.com/office/powerpoint/2010/mai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C6E2361-40F3-054C-8F00-FC477C31EDE8}" type="slidenum">
              <a:rPr lang="en-US"/>
              <a:pPr>
                <a:defRPr/>
              </a:pPr>
              <a:t>‹#›</a:t>
            </a:fld>
            <a:endParaRPr lang="en-US"/>
          </a:p>
        </p:txBody>
      </p:sp>
    </p:spTree>
    <p:extLst>
      <p:ext uri="{BB962C8B-B14F-4D97-AF65-F5344CB8AC3E}">
        <p14:creationId xmlns:p14="http://schemas.microsoft.com/office/powerpoint/2010/main" val="3426023954"/>
      </p:ext>
    </p:extLst>
  </p:cSld>
  <p:clrMapOvr>
    <a:masterClrMapping/>
  </p:clrMapOvr>
  <p:transition xmlns:p14="http://schemas.microsoft.com/office/powerpoint/2010/mai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413DBCEC-9010-4044-ACFF-3E38654043DC}" type="slidenum">
              <a:rPr lang="en-US"/>
              <a:pPr>
                <a:defRPr/>
              </a:pPr>
              <a:t>‹#›</a:t>
            </a:fld>
            <a:endParaRPr lang="en-US"/>
          </a:p>
        </p:txBody>
      </p:sp>
    </p:spTree>
    <p:extLst>
      <p:ext uri="{BB962C8B-B14F-4D97-AF65-F5344CB8AC3E}">
        <p14:creationId xmlns:p14="http://schemas.microsoft.com/office/powerpoint/2010/main" val="2486127343"/>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309529020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94CA809-87D5-9A44-BA2B-73BFC6A3E68B}" type="slidenum">
              <a:rPr lang="en-US"/>
              <a:pPr>
                <a:defRPr/>
              </a:pPr>
              <a:t>‹#›</a:t>
            </a:fld>
            <a:endParaRPr lang="en-US"/>
          </a:p>
        </p:txBody>
      </p:sp>
    </p:spTree>
    <p:extLst>
      <p:ext uri="{BB962C8B-B14F-4D97-AF65-F5344CB8AC3E}">
        <p14:creationId xmlns:p14="http://schemas.microsoft.com/office/powerpoint/2010/main" val="44227108"/>
      </p:ext>
    </p:extLst>
  </p:cSld>
  <p:clrMapOvr>
    <a:masterClrMapping/>
  </p:clrMapOvr>
  <p:transition xmlns:p14="http://schemas.microsoft.com/office/powerpoint/2010/mai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E970339-7F04-F443-A4B1-77E2D63F6D44}" type="slidenum">
              <a:rPr lang="en-US"/>
              <a:pPr>
                <a:defRPr/>
              </a:pPr>
              <a:t>‹#›</a:t>
            </a:fld>
            <a:endParaRPr lang="en-US"/>
          </a:p>
        </p:txBody>
      </p:sp>
    </p:spTree>
    <p:extLst>
      <p:ext uri="{BB962C8B-B14F-4D97-AF65-F5344CB8AC3E}">
        <p14:creationId xmlns:p14="http://schemas.microsoft.com/office/powerpoint/2010/main" val="3748297606"/>
      </p:ext>
    </p:extLst>
  </p:cSld>
  <p:clrMapOvr>
    <a:masterClrMapping/>
  </p:clrMapOvr>
  <p:transition xmlns:p14="http://schemas.microsoft.com/office/powerpoint/2010/mai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F920B51-9F21-524E-96CA-7A4B6748096A}" type="slidenum">
              <a:rPr lang="en-US"/>
              <a:pPr>
                <a:defRPr/>
              </a:pPr>
              <a:t>‹#›</a:t>
            </a:fld>
            <a:endParaRPr lang="en-US"/>
          </a:p>
        </p:txBody>
      </p:sp>
    </p:spTree>
    <p:extLst>
      <p:ext uri="{BB962C8B-B14F-4D97-AF65-F5344CB8AC3E}">
        <p14:creationId xmlns:p14="http://schemas.microsoft.com/office/powerpoint/2010/main" val="4267513337"/>
      </p:ext>
    </p:extLst>
  </p:cSld>
  <p:clrMapOvr>
    <a:masterClrMapping/>
  </p:clrMapOvr>
  <p:transition xmlns:p14="http://schemas.microsoft.com/office/powerpoint/2010/mai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1DD637C-FFAF-E940-8E55-BE8E36A7C94B}" type="slidenum">
              <a:rPr lang="en-US"/>
              <a:pPr>
                <a:defRPr/>
              </a:pPr>
              <a:t>‹#›</a:t>
            </a:fld>
            <a:endParaRPr lang="en-US"/>
          </a:p>
        </p:txBody>
      </p:sp>
    </p:spTree>
    <p:extLst>
      <p:ext uri="{BB962C8B-B14F-4D97-AF65-F5344CB8AC3E}">
        <p14:creationId xmlns:p14="http://schemas.microsoft.com/office/powerpoint/2010/main" val="1008780674"/>
      </p:ext>
    </p:extLst>
  </p:cSld>
  <p:clrMapOvr>
    <a:masterClrMapping/>
  </p:clrMapOvr>
  <p:transition xmlns:p14="http://schemas.microsoft.com/office/powerpoint/2010/mai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3"/>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4"/>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91F33627-4653-F44A-B60A-A60DCFE72C43}" type="slidenum">
              <a:rPr lang="en-US"/>
              <a:pPr>
                <a:defRPr/>
              </a:pPr>
              <a:t>‹#›</a:t>
            </a:fld>
            <a:endParaRPr lang="en-US"/>
          </a:p>
        </p:txBody>
      </p:sp>
    </p:spTree>
    <p:extLst>
      <p:ext uri="{BB962C8B-B14F-4D97-AF65-F5344CB8AC3E}">
        <p14:creationId xmlns:p14="http://schemas.microsoft.com/office/powerpoint/2010/main" val="1098370149"/>
      </p:ext>
    </p:extLst>
  </p:cSld>
  <p:clrMapOvr>
    <a:masterClrMapping/>
  </p:clrMapOvr>
  <p:transition xmlns:p14="http://schemas.microsoft.com/office/powerpoint/2010/main"/>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nvGrpSpPr>
            <p:cNvPr id="8"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2" name="Freeform 23"/>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3" name="Freeform 24"/>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15" name="Freeform 26"/>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6" name="Freeform 27"/>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20"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9255"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9256"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1" name="Rectangle 41"/>
          <p:cNvSpPr>
            <a:spLocks noGrp="1" noChangeArrowheads="1"/>
          </p:cNvSpPr>
          <p:nvPr>
            <p:ph type="dt" sz="quarter" idx="10"/>
          </p:nvPr>
        </p:nvSpPr>
        <p:spPr/>
        <p:txBody>
          <a:bodyPr/>
          <a:lstStyle>
            <a:lvl1pPr>
              <a:defRPr/>
            </a:lvl1pPr>
          </a:lstStyle>
          <a:p>
            <a:pPr>
              <a:defRPr/>
            </a:pPr>
            <a:endParaRPr lang="en-US"/>
          </a:p>
        </p:txBody>
      </p:sp>
      <p:sp>
        <p:nvSpPr>
          <p:cNvPr id="42" name="Rectangle 42"/>
          <p:cNvSpPr>
            <a:spLocks noGrp="1" noChangeArrowheads="1"/>
          </p:cNvSpPr>
          <p:nvPr>
            <p:ph type="ftr" sz="quarter" idx="11"/>
          </p:nvPr>
        </p:nvSpPr>
        <p:spPr/>
        <p:txBody>
          <a:bodyPr/>
          <a:lstStyle>
            <a:lvl1pPr>
              <a:defRPr/>
            </a:lvl1pPr>
          </a:lstStyle>
          <a:p>
            <a:pPr>
              <a:defRPr/>
            </a:pPr>
            <a:endParaRPr lang="en-US"/>
          </a:p>
        </p:txBody>
      </p:sp>
      <p:sp>
        <p:nvSpPr>
          <p:cNvPr id="43" name="Rectangle 43"/>
          <p:cNvSpPr>
            <a:spLocks noGrp="1" noChangeArrowheads="1"/>
          </p:cNvSpPr>
          <p:nvPr>
            <p:ph type="sldNum" sz="quarter" idx="12"/>
          </p:nvPr>
        </p:nvSpPr>
        <p:spPr/>
        <p:txBody>
          <a:bodyPr/>
          <a:lstStyle>
            <a:lvl1pPr>
              <a:defRPr>
                <a:latin typeface="Tahoma" charset="0"/>
              </a:defRPr>
            </a:lvl1pPr>
          </a:lstStyle>
          <a:p>
            <a:pPr>
              <a:defRPr/>
            </a:pPr>
            <a:fld id="{4FBA3B3D-993F-E146-933E-E1ADEF16D243}" type="slidenum">
              <a:rPr lang="en-US"/>
              <a:pPr>
                <a:defRPr/>
              </a:pPr>
              <a:t>‹#›</a:t>
            </a:fld>
            <a:endParaRPr lang="en-US"/>
          </a:p>
        </p:txBody>
      </p:sp>
    </p:spTree>
    <p:extLst>
      <p:ext uri="{BB962C8B-B14F-4D97-AF65-F5344CB8AC3E}">
        <p14:creationId xmlns:p14="http://schemas.microsoft.com/office/powerpoint/2010/main" val="81112723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858C980B-5F24-284C-AF3B-5AAE2E625AD7}" type="slidenum">
              <a:rPr lang="en-US"/>
              <a:pPr>
                <a:defRPr/>
              </a:pPr>
              <a:t>‹#›</a:t>
            </a:fld>
            <a:endParaRPr lang="en-US"/>
          </a:p>
        </p:txBody>
      </p:sp>
    </p:spTree>
    <p:extLst>
      <p:ext uri="{BB962C8B-B14F-4D97-AF65-F5344CB8AC3E}">
        <p14:creationId xmlns:p14="http://schemas.microsoft.com/office/powerpoint/2010/main" val="274998595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C353EE49-6102-BC4E-9EFA-36B712EEFF4D}" type="slidenum">
              <a:rPr lang="en-US"/>
              <a:pPr>
                <a:defRPr/>
              </a:pPr>
              <a:t>‹#›</a:t>
            </a:fld>
            <a:endParaRPr lang="en-US"/>
          </a:p>
        </p:txBody>
      </p:sp>
    </p:spTree>
    <p:extLst>
      <p:ext uri="{BB962C8B-B14F-4D97-AF65-F5344CB8AC3E}">
        <p14:creationId xmlns:p14="http://schemas.microsoft.com/office/powerpoint/2010/main" val="2923675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atin typeface="Tahoma" charset="0"/>
              </a:defRPr>
            </a:lvl1pPr>
          </a:lstStyle>
          <a:p>
            <a:pPr>
              <a:defRPr/>
            </a:pPr>
            <a:fld id="{0891FC68-78F5-D645-A6D0-412B8F17404B}" type="slidenum">
              <a:rPr lang="en-US"/>
              <a:pPr>
                <a:defRPr/>
              </a:pPr>
              <a:t>‹#›</a:t>
            </a:fld>
            <a:endParaRPr lang="en-US"/>
          </a:p>
        </p:txBody>
      </p:sp>
    </p:spTree>
    <p:extLst>
      <p:ext uri="{BB962C8B-B14F-4D97-AF65-F5344CB8AC3E}">
        <p14:creationId xmlns:p14="http://schemas.microsoft.com/office/powerpoint/2010/main" val="301634945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0"/>
          <p:cNvSpPr>
            <a:spLocks noGrp="1" noChangeArrowheads="1"/>
          </p:cNvSpPr>
          <p:nvPr>
            <p:ph type="dt" sz="half" idx="10"/>
          </p:nvPr>
        </p:nvSpPr>
        <p:spPr/>
        <p:txBody>
          <a:bodyPr/>
          <a:lstStyle>
            <a:lvl1pPr>
              <a:defRPr/>
            </a:lvl1pPr>
          </a:lstStyle>
          <a:p>
            <a:pPr>
              <a:defRPr/>
            </a:pPr>
            <a:endParaRPr lang="en-US"/>
          </a:p>
        </p:txBody>
      </p:sp>
      <p:sp>
        <p:nvSpPr>
          <p:cNvPr id="8" name="Rectangle 41"/>
          <p:cNvSpPr>
            <a:spLocks noGrp="1" noChangeArrowheads="1"/>
          </p:cNvSpPr>
          <p:nvPr>
            <p:ph type="ftr" sz="quarter" idx="11"/>
          </p:nvPr>
        </p:nvSpPr>
        <p:spPr/>
        <p:txBody>
          <a:bodyPr/>
          <a:lstStyle>
            <a:lvl1pPr>
              <a:defRPr/>
            </a:lvl1pPr>
          </a:lstStyle>
          <a:p>
            <a:pPr>
              <a:defRPr/>
            </a:pPr>
            <a:endParaRPr lang="en-US"/>
          </a:p>
        </p:txBody>
      </p:sp>
      <p:sp>
        <p:nvSpPr>
          <p:cNvPr id="9" name="Rectangle 42"/>
          <p:cNvSpPr>
            <a:spLocks noGrp="1" noChangeArrowheads="1"/>
          </p:cNvSpPr>
          <p:nvPr>
            <p:ph type="sldNum" sz="quarter" idx="12"/>
          </p:nvPr>
        </p:nvSpPr>
        <p:spPr/>
        <p:txBody>
          <a:bodyPr/>
          <a:lstStyle>
            <a:lvl1pPr>
              <a:defRPr>
                <a:latin typeface="Tahoma" charset="0"/>
              </a:defRPr>
            </a:lvl1pPr>
          </a:lstStyle>
          <a:p>
            <a:pPr>
              <a:defRPr/>
            </a:pPr>
            <a:fld id="{5E50F075-CBE3-B649-9243-7159468B457F}" type="slidenum">
              <a:rPr lang="en-US"/>
              <a:pPr>
                <a:defRPr/>
              </a:pPr>
              <a:t>‹#›</a:t>
            </a:fld>
            <a:endParaRPr lang="en-US"/>
          </a:p>
        </p:txBody>
      </p:sp>
    </p:spTree>
    <p:extLst>
      <p:ext uri="{BB962C8B-B14F-4D97-AF65-F5344CB8AC3E}">
        <p14:creationId xmlns:p14="http://schemas.microsoft.com/office/powerpoint/2010/main" val="1446364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355147083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0"/>
          <p:cNvSpPr>
            <a:spLocks noGrp="1" noChangeArrowheads="1"/>
          </p:cNvSpPr>
          <p:nvPr>
            <p:ph type="dt" sz="half" idx="10"/>
          </p:nvPr>
        </p:nvSpPr>
        <p:spPr/>
        <p:txBody>
          <a:bodyPr/>
          <a:lstStyle>
            <a:lvl1pPr>
              <a:defRPr/>
            </a:lvl1pPr>
          </a:lstStyle>
          <a:p>
            <a:pPr>
              <a:defRPr/>
            </a:pPr>
            <a:endParaRPr lang="en-US"/>
          </a:p>
        </p:txBody>
      </p:sp>
      <p:sp>
        <p:nvSpPr>
          <p:cNvPr id="4" name="Rectangle 41"/>
          <p:cNvSpPr>
            <a:spLocks noGrp="1" noChangeArrowheads="1"/>
          </p:cNvSpPr>
          <p:nvPr>
            <p:ph type="ftr" sz="quarter" idx="11"/>
          </p:nvPr>
        </p:nvSpPr>
        <p:spPr/>
        <p:txBody>
          <a:bodyPr/>
          <a:lstStyle>
            <a:lvl1pPr>
              <a:defRPr/>
            </a:lvl1pPr>
          </a:lstStyle>
          <a:p>
            <a:pPr>
              <a:defRPr/>
            </a:pPr>
            <a:endParaRPr lang="en-US"/>
          </a:p>
        </p:txBody>
      </p:sp>
      <p:sp>
        <p:nvSpPr>
          <p:cNvPr id="5" name="Rectangle 42"/>
          <p:cNvSpPr>
            <a:spLocks noGrp="1" noChangeArrowheads="1"/>
          </p:cNvSpPr>
          <p:nvPr>
            <p:ph type="sldNum" sz="quarter" idx="12"/>
          </p:nvPr>
        </p:nvSpPr>
        <p:spPr/>
        <p:txBody>
          <a:bodyPr/>
          <a:lstStyle>
            <a:lvl1pPr>
              <a:defRPr>
                <a:latin typeface="Tahoma" charset="0"/>
              </a:defRPr>
            </a:lvl1pPr>
          </a:lstStyle>
          <a:p>
            <a:pPr>
              <a:defRPr/>
            </a:pPr>
            <a:fld id="{9CC59154-D409-A146-90AE-9D3C8AFB1249}" type="slidenum">
              <a:rPr lang="en-US"/>
              <a:pPr>
                <a:defRPr/>
              </a:pPr>
              <a:t>‹#›</a:t>
            </a:fld>
            <a:endParaRPr lang="en-US"/>
          </a:p>
        </p:txBody>
      </p:sp>
    </p:spTree>
    <p:extLst>
      <p:ext uri="{BB962C8B-B14F-4D97-AF65-F5344CB8AC3E}">
        <p14:creationId xmlns:p14="http://schemas.microsoft.com/office/powerpoint/2010/main" val="41159948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p:txBody>
          <a:bodyPr/>
          <a:lstStyle>
            <a:lvl1pPr>
              <a:defRPr/>
            </a:lvl1pPr>
          </a:lstStyle>
          <a:p>
            <a:pPr>
              <a:defRPr/>
            </a:pPr>
            <a:endParaRPr lang="en-US"/>
          </a:p>
        </p:txBody>
      </p:sp>
      <p:sp>
        <p:nvSpPr>
          <p:cNvPr id="3" name="Rectangle 41"/>
          <p:cNvSpPr>
            <a:spLocks noGrp="1" noChangeArrowheads="1"/>
          </p:cNvSpPr>
          <p:nvPr>
            <p:ph type="ftr" sz="quarter" idx="11"/>
          </p:nvPr>
        </p:nvSpPr>
        <p:spPr/>
        <p:txBody>
          <a:bodyPr/>
          <a:lstStyle>
            <a:lvl1pPr>
              <a:defRPr/>
            </a:lvl1pPr>
          </a:lstStyle>
          <a:p>
            <a:pPr>
              <a:defRPr/>
            </a:pPr>
            <a:endParaRPr lang="en-US"/>
          </a:p>
        </p:txBody>
      </p:sp>
      <p:sp>
        <p:nvSpPr>
          <p:cNvPr id="4" name="Rectangle 42"/>
          <p:cNvSpPr>
            <a:spLocks noGrp="1" noChangeArrowheads="1"/>
          </p:cNvSpPr>
          <p:nvPr>
            <p:ph type="sldNum" sz="quarter" idx="12"/>
          </p:nvPr>
        </p:nvSpPr>
        <p:spPr/>
        <p:txBody>
          <a:bodyPr/>
          <a:lstStyle>
            <a:lvl1pPr>
              <a:defRPr>
                <a:latin typeface="Tahoma" charset="0"/>
              </a:defRPr>
            </a:lvl1pPr>
          </a:lstStyle>
          <a:p>
            <a:pPr>
              <a:defRPr/>
            </a:pPr>
            <a:fld id="{132228F7-7A9C-5842-BE7D-49BA9336AE16}" type="slidenum">
              <a:rPr lang="en-US"/>
              <a:pPr>
                <a:defRPr/>
              </a:pPr>
              <a:t>‹#›</a:t>
            </a:fld>
            <a:endParaRPr lang="en-US"/>
          </a:p>
        </p:txBody>
      </p:sp>
    </p:spTree>
    <p:extLst>
      <p:ext uri="{BB962C8B-B14F-4D97-AF65-F5344CB8AC3E}">
        <p14:creationId xmlns:p14="http://schemas.microsoft.com/office/powerpoint/2010/main" val="342593594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atin typeface="Tahoma" charset="0"/>
              </a:defRPr>
            </a:lvl1pPr>
          </a:lstStyle>
          <a:p>
            <a:pPr>
              <a:defRPr/>
            </a:pPr>
            <a:fld id="{B9AA619D-D606-884C-9C95-1FCF7EF9CC3C}" type="slidenum">
              <a:rPr lang="en-US"/>
              <a:pPr>
                <a:defRPr/>
              </a:pPr>
              <a:t>‹#›</a:t>
            </a:fld>
            <a:endParaRPr lang="en-US"/>
          </a:p>
        </p:txBody>
      </p:sp>
    </p:spTree>
    <p:extLst>
      <p:ext uri="{BB962C8B-B14F-4D97-AF65-F5344CB8AC3E}">
        <p14:creationId xmlns:p14="http://schemas.microsoft.com/office/powerpoint/2010/main" val="138036999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0"/>
          <p:cNvSpPr>
            <a:spLocks noGrp="1" noChangeArrowheads="1"/>
          </p:cNvSpPr>
          <p:nvPr>
            <p:ph type="dt" sz="half" idx="10"/>
          </p:nvPr>
        </p:nvSpPr>
        <p:spPr/>
        <p:txBody>
          <a:bodyPr/>
          <a:lstStyle>
            <a:lvl1pPr>
              <a:defRPr/>
            </a:lvl1pPr>
          </a:lstStyle>
          <a:p>
            <a:pPr>
              <a:defRPr/>
            </a:pPr>
            <a:endParaRPr lang="en-US"/>
          </a:p>
        </p:txBody>
      </p:sp>
      <p:sp>
        <p:nvSpPr>
          <p:cNvPr id="6" name="Rectangle 41"/>
          <p:cNvSpPr>
            <a:spLocks noGrp="1" noChangeArrowheads="1"/>
          </p:cNvSpPr>
          <p:nvPr>
            <p:ph type="ftr" sz="quarter" idx="11"/>
          </p:nvPr>
        </p:nvSpPr>
        <p:spPr/>
        <p:txBody>
          <a:bodyPr/>
          <a:lstStyle>
            <a:lvl1pPr>
              <a:defRPr/>
            </a:lvl1pPr>
          </a:lstStyle>
          <a:p>
            <a:pPr>
              <a:defRPr/>
            </a:pPr>
            <a:endParaRPr lang="en-US"/>
          </a:p>
        </p:txBody>
      </p:sp>
      <p:sp>
        <p:nvSpPr>
          <p:cNvPr id="7" name="Rectangle 42"/>
          <p:cNvSpPr>
            <a:spLocks noGrp="1" noChangeArrowheads="1"/>
          </p:cNvSpPr>
          <p:nvPr>
            <p:ph type="sldNum" sz="quarter" idx="12"/>
          </p:nvPr>
        </p:nvSpPr>
        <p:spPr/>
        <p:txBody>
          <a:bodyPr/>
          <a:lstStyle>
            <a:lvl1pPr>
              <a:defRPr>
                <a:latin typeface="Tahoma" charset="0"/>
              </a:defRPr>
            </a:lvl1pPr>
          </a:lstStyle>
          <a:p>
            <a:pPr>
              <a:defRPr/>
            </a:pPr>
            <a:fld id="{A2A93277-7DD6-6946-BCAB-D6FFF8D80B73}" type="slidenum">
              <a:rPr lang="en-US"/>
              <a:pPr>
                <a:defRPr/>
              </a:pPr>
              <a:t>‹#›</a:t>
            </a:fld>
            <a:endParaRPr lang="en-US"/>
          </a:p>
        </p:txBody>
      </p:sp>
    </p:spTree>
    <p:extLst>
      <p:ext uri="{BB962C8B-B14F-4D97-AF65-F5344CB8AC3E}">
        <p14:creationId xmlns:p14="http://schemas.microsoft.com/office/powerpoint/2010/main" val="246648516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825B21D0-42E4-D54D-BAC8-E8CF45337D49}" type="slidenum">
              <a:rPr lang="en-US"/>
              <a:pPr>
                <a:defRPr/>
              </a:pPr>
              <a:t>‹#›</a:t>
            </a:fld>
            <a:endParaRPr lang="en-US"/>
          </a:p>
        </p:txBody>
      </p:sp>
    </p:spTree>
    <p:extLst>
      <p:ext uri="{BB962C8B-B14F-4D97-AF65-F5344CB8AC3E}">
        <p14:creationId xmlns:p14="http://schemas.microsoft.com/office/powerpoint/2010/main" val="4144507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0"/>
          <p:cNvSpPr>
            <a:spLocks noGrp="1" noChangeArrowheads="1"/>
          </p:cNvSpPr>
          <p:nvPr>
            <p:ph type="dt" sz="half" idx="10"/>
          </p:nvPr>
        </p:nvSpPr>
        <p:spPr/>
        <p:txBody>
          <a:bodyPr/>
          <a:lstStyle>
            <a:lvl1pPr>
              <a:defRPr/>
            </a:lvl1pPr>
          </a:lstStyle>
          <a:p>
            <a:pPr>
              <a:defRPr/>
            </a:pPr>
            <a:endParaRPr lang="en-US"/>
          </a:p>
        </p:txBody>
      </p:sp>
      <p:sp>
        <p:nvSpPr>
          <p:cNvPr id="5" name="Rectangle 41"/>
          <p:cNvSpPr>
            <a:spLocks noGrp="1" noChangeArrowheads="1"/>
          </p:cNvSpPr>
          <p:nvPr>
            <p:ph type="ftr" sz="quarter" idx="11"/>
          </p:nvPr>
        </p:nvSpPr>
        <p:spPr/>
        <p:txBody>
          <a:bodyPr/>
          <a:lstStyle>
            <a:lvl1pPr>
              <a:defRPr/>
            </a:lvl1pPr>
          </a:lstStyle>
          <a:p>
            <a:pPr>
              <a:defRPr/>
            </a:pPr>
            <a:endParaRPr lang="en-US"/>
          </a:p>
        </p:txBody>
      </p:sp>
      <p:sp>
        <p:nvSpPr>
          <p:cNvPr id="6" name="Rectangle 42"/>
          <p:cNvSpPr>
            <a:spLocks noGrp="1" noChangeArrowheads="1"/>
          </p:cNvSpPr>
          <p:nvPr>
            <p:ph type="sldNum" sz="quarter" idx="12"/>
          </p:nvPr>
        </p:nvSpPr>
        <p:spPr/>
        <p:txBody>
          <a:bodyPr/>
          <a:lstStyle>
            <a:lvl1pPr>
              <a:defRPr>
                <a:latin typeface="Tahoma" charset="0"/>
              </a:defRPr>
            </a:lvl1pPr>
          </a:lstStyle>
          <a:p>
            <a:pPr>
              <a:defRPr/>
            </a:pPr>
            <a:fld id="{D19FFFB6-7E1E-8F47-B999-EDDCA0503107}" type="slidenum">
              <a:rPr lang="en-US"/>
              <a:pPr>
                <a:defRPr/>
              </a:pPr>
              <a:t>‹#›</a:t>
            </a:fld>
            <a:endParaRPr lang="en-US"/>
          </a:p>
        </p:txBody>
      </p:sp>
    </p:spTree>
    <p:extLst>
      <p:ext uri="{BB962C8B-B14F-4D97-AF65-F5344CB8AC3E}">
        <p14:creationId xmlns:p14="http://schemas.microsoft.com/office/powerpoint/2010/main" val="389716513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46947434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94030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764671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745728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344844366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9723855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232627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2270452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099103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241663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70714279"/>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113347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6410519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55049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384805812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5.xml"/><Relationship Id="rId12" Type="http://schemas.openxmlformats.org/officeDocument/2006/relationships/theme" Target="../theme/theme5.xml"/><Relationship Id="rId1" Type="http://schemas.openxmlformats.org/officeDocument/2006/relationships/slideLayout" Target="../slideLayouts/slideLayout45.xml"/><Relationship Id="rId2" Type="http://schemas.openxmlformats.org/officeDocument/2006/relationships/slideLayout" Target="../slideLayouts/slideLayout46.xml"/><Relationship Id="rId3" Type="http://schemas.openxmlformats.org/officeDocument/2006/relationships/slideLayout" Target="../slideLayouts/slideLayout47.xml"/><Relationship Id="rId4" Type="http://schemas.openxmlformats.org/officeDocument/2006/relationships/slideLayout" Target="../slideLayouts/slideLayout48.xml"/><Relationship Id="rId5" Type="http://schemas.openxmlformats.org/officeDocument/2006/relationships/slideLayout" Target="../slideLayouts/slideLayout49.xml"/><Relationship Id="rId6" Type="http://schemas.openxmlformats.org/officeDocument/2006/relationships/slideLayout" Target="../slideLayouts/slideLayout50.xml"/><Relationship Id="rId7" Type="http://schemas.openxmlformats.org/officeDocument/2006/relationships/slideLayout" Target="../slideLayouts/slideLayout51.xml"/><Relationship Id="rId8" Type="http://schemas.openxmlformats.org/officeDocument/2006/relationships/slideLayout" Target="../slideLayouts/slideLayout52.xml"/><Relationship Id="rId9" Type="http://schemas.openxmlformats.org/officeDocument/2006/relationships/slideLayout" Target="../slideLayouts/slideLayout53.xml"/><Relationship Id="rId10"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6.xml"/><Relationship Id="rId12" Type="http://schemas.openxmlformats.org/officeDocument/2006/relationships/theme" Target="../theme/theme6.xml"/><Relationship Id="rId1" Type="http://schemas.openxmlformats.org/officeDocument/2006/relationships/slideLayout" Target="../slideLayouts/slideLayout56.xml"/><Relationship Id="rId2" Type="http://schemas.openxmlformats.org/officeDocument/2006/relationships/slideLayout" Target="../slideLayouts/slideLayout57.xml"/><Relationship Id="rId3" Type="http://schemas.openxmlformats.org/officeDocument/2006/relationships/slideLayout" Target="../slideLayouts/slideLayout58.xml"/><Relationship Id="rId4" Type="http://schemas.openxmlformats.org/officeDocument/2006/relationships/slideLayout" Target="../slideLayouts/slideLayout59.xml"/><Relationship Id="rId5" Type="http://schemas.openxmlformats.org/officeDocument/2006/relationships/slideLayout" Target="../slideLayouts/slideLayout60.xml"/><Relationship Id="rId6" Type="http://schemas.openxmlformats.org/officeDocument/2006/relationships/slideLayout" Target="../slideLayouts/slideLayout61.xml"/><Relationship Id="rId7" Type="http://schemas.openxmlformats.org/officeDocument/2006/relationships/slideLayout" Target="../slideLayouts/slideLayout62.xml"/><Relationship Id="rId8" Type="http://schemas.openxmlformats.org/officeDocument/2006/relationships/slideLayout" Target="../slideLayouts/slideLayout63.xml"/><Relationship Id="rId9" Type="http://schemas.openxmlformats.org/officeDocument/2006/relationships/slideLayout" Target="../slideLayouts/slideLayout64.xml"/><Relationship Id="rId10"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50" r:id="rId1"/>
    <p:sldLayoutId id="2147484419" r:id="rId2"/>
    <p:sldLayoutId id="2147484420" r:id="rId3"/>
    <p:sldLayoutId id="2147484421" r:id="rId4"/>
    <p:sldLayoutId id="2147484422" r:id="rId5"/>
    <p:sldLayoutId id="2147484423" r:id="rId6"/>
    <p:sldLayoutId id="2147484424" r:id="rId7"/>
    <p:sldLayoutId id="2147484425" r:id="rId8"/>
    <p:sldLayoutId id="2147484426" r:id="rId9"/>
    <p:sldLayoutId id="2147484427" r:id="rId10"/>
    <p:sldLayoutId id="214748442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2"/>
          <p:cNvGrpSpPr>
            <a:grpSpLocks/>
          </p:cNvGrpSpPr>
          <p:nvPr/>
        </p:nvGrpSpPr>
        <p:grpSpPr bwMode="auto">
          <a:xfrm>
            <a:off x="0" y="0"/>
            <a:ext cx="9159875" cy="6858000"/>
            <a:chOff x="0" y="0"/>
            <a:chExt cx="5770" cy="4320"/>
          </a:xfrm>
        </p:grpSpPr>
        <p:sp>
          <p:nvSpPr>
            <p:cNvPr id="174083" name="Rectangle 3"/>
            <p:cNvSpPr>
              <a:spLocks noChangeArrowheads="1"/>
            </p:cNvSpPr>
            <p:nvPr userDrawn="1"/>
          </p:nvSpPr>
          <p:spPr bwMode="hidden">
            <a:xfrm>
              <a:off x="5232" y="1"/>
              <a:ext cx="528" cy="4319"/>
            </a:xfrm>
            <a:prstGeom prst="rect">
              <a:avLst/>
            </a:prstGeom>
            <a:gradFill rotWithShape="0">
              <a:gsLst>
                <a:gs pos="0">
                  <a:schemeClr val="accent2"/>
                </a:gs>
                <a:gs pos="100000">
                  <a:schemeClr val="accent2">
                    <a:gamma/>
                    <a:tint val="94118"/>
                    <a:invGamma/>
                  </a:schemeClr>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1" name="Rectangle 4"/>
            <p:cNvSpPr>
              <a:spLocks noChangeArrowheads="1"/>
            </p:cNvSpPr>
            <p:nvPr userDrawn="1"/>
          </p:nvSpPr>
          <p:spPr bwMode="hidden">
            <a:xfrm>
              <a:off x="1056" y="0"/>
              <a:ext cx="19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22" name="Rectangle 5"/>
            <p:cNvSpPr>
              <a:spLocks noChangeArrowheads="1"/>
            </p:cNvSpPr>
            <p:nvPr userDrawn="1"/>
          </p:nvSpPr>
          <p:spPr bwMode="hidden">
            <a:xfrm>
              <a:off x="1728" y="0"/>
              <a:ext cx="432"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23" name="Rectangle 6"/>
            <p:cNvSpPr>
              <a:spLocks noChangeArrowheads="1"/>
            </p:cNvSpPr>
            <p:nvPr userDrawn="1"/>
          </p:nvSpPr>
          <p:spPr bwMode="hidden">
            <a:xfrm>
              <a:off x="2256" y="0"/>
              <a:ext cx="240" cy="43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24" name="Rectangle 7"/>
            <p:cNvSpPr>
              <a:spLocks noChangeArrowheads="1"/>
            </p:cNvSpPr>
            <p:nvPr userDrawn="1"/>
          </p:nvSpPr>
          <p:spPr bwMode="hidden">
            <a:xfrm>
              <a:off x="1344" y="0"/>
              <a:ext cx="384"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25" name="Rectangle 8"/>
            <p:cNvSpPr>
              <a:spLocks noChangeArrowheads="1"/>
            </p:cNvSpPr>
            <p:nvPr userDrawn="1"/>
          </p:nvSpPr>
          <p:spPr bwMode="hidden">
            <a:xfrm>
              <a:off x="480" y="0"/>
              <a:ext cx="576"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089" name="Rectangle 9"/>
            <p:cNvSpPr>
              <a:spLocks noChangeArrowheads="1"/>
            </p:cNvSpPr>
            <p:nvPr userDrawn="1"/>
          </p:nvSpPr>
          <p:spPr bwMode="hidden">
            <a:xfrm>
              <a:off x="288" y="0"/>
              <a:ext cx="192" cy="4320"/>
            </a:xfrm>
            <a:prstGeom prst="rect">
              <a:avLst/>
            </a:prstGeom>
            <a:gradFill rotWithShape="0">
              <a:gsLst>
                <a:gs pos="0">
                  <a:schemeClr val="bg2"/>
                </a:gs>
                <a:gs pos="50000">
                  <a:schemeClr val="bg2">
                    <a:gamma/>
                    <a:shade val="84706"/>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74090" name="Rectangle 10"/>
            <p:cNvSpPr>
              <a:spLocks noChangeArrowheads="1"/>
            </p:cNvSpPr>
            <p:nvPr userDrawn="1"/>
          </p:nvSpPr>
          <p:spPr bwMode="hidden">
            <a:xfrm>
              <a:off x="0" y="0"/>
              <a:ext cx="288" cy="4320"/>
            </a:xfrm>
            <a:prstGeom prst="rect">
              <a:avLst/>
            </a:prstGeom>
            <a:gradFill rotWithShape="0">
              <a:gsLst>
                <a:gs pos="0">
                  <a:schemeClr val="bg2">
                    <a:gamma/>
                    <a:shade val="78824"/>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28" name="Rectangle 11"/>
            <p:cNvSpPr>
              <a:spLocks noChangeArrowheads="1"/>
            </p:cNvSpPr>
            <p:nvPr userDrawn="1"/>
          </p:nvSpPr>
          <p:spPr bwMode="hidden">
            <a:xfrm>
              <a:off x="2160" y="0"/>
              <a:ext cx="240"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29" name="Rectangle 12"/>
            <p:cNvSpPr>
              <a:spLocks noChangeArrowheads="1"/>
            </p:cNvSpPr>
            <p:nvPr userDrawn="1"/>
          </p:nvSpPr>
          <p:spPr bwMode="hidden">
            <a:xfrm>
              <a:off x="2784"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30" name="Rectangle 13"/>
            <p:cNvSpPr>
              <a:spLocks noChangeArrowheads="1"/>
            </p:cNvSpPr>
            <p:nvPr userDrawn="1"/>
          </p:nvSpPr>
          <p:spPr bwMode="hidden">
            <a:xfrm>
              <a:off x="1248" y="0"/>
              <a:ext cx="144"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31" name="Rectangle 14"/>
            <p:cNvSpPr>
              <a:spLocks noChangeArrowheads="1"/>
            </p:cNvSpPr>
            <p:nvPr userDrawn="1"/>
          </p:nvSpPr>
          <p:spPr bwMode="hidden">
            <a:xfrm>
              <a:off x="3300" y="0"/>
              <a:ext cx="252" cy="4320"/>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095" name="Rectangle 15"/>
            <p:cNvSpPr>
              <a:spLocks noChangeArrowheads="1"/>
            </p:cNvSpPr>
            <p:nvPr userDrawn="1"/>
          </p:nvSpPr>
          <p:spPr bwMode="hidden">
            <a:xfrm>
              <a:off x="4656" y="0"/>
              <a:ext cx="144"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3" name="Rectangle 16"/>
            <p:cNvSpPr>
              <a:spLocks noChangeArrowheads="1"/>
            </p:cNvSpPr>
            <p:nvPr userDrawn="1"/>
          </p:nvSpPr>
          <p:spPr bwMode="hidden">
            <a:xfrm>
              <a:off x="4608" y="0"/>
              <a:ext cx="672" cy="4320"/>
            </a:xfrm>
            <a:prstGeom prst="rect">
              <a:avLst/>
            </a:prstGeom>
            <a:gradFill rotWithShape="0">
              <a:gsLst>
                <a:gs pos="0">
                  <a:schemeClr val="bg2"/>
                </a:gs>
                <a:gs pos="100000">
                  <a:schemeClr val="accent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097" name="Rectangle 17"/>
            <p:cNvSpPr>
              <a:spLocks noChangeArrowheads="1"/>
            </p:cNvSpPr>
            <p:nvPr userDrawn="1"/>
          </p:nvSpPr>
          <p:spPr bwMode="hidden">
            <a:xfrm>
              <a:off x="3504" y="0"/>
              <a:ext cx="624" cy="4320"/>
            </a:xfrm>
            <a:prstGeom prst="rect">
              <a:avLst/>
            </a:prstGeom>
            <a:gradFill rotWithShape="0">
              <a:gsLst>
                <a:gs pos="0">
                  <a:schemeClr val="bg2"/>
                </a:gs>
                <a:gs pos="50000">
                  <a:schemeClr val="bg1"/>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5" name="Rectangle 18"/>
            <p:cNvSpPr>
              <a:spLocks noChangeArrowheads="1"/>
            </p:cNvSpPr>
            <p:nvPr userDrawn="1"/>
          </p:nvSpPr>
          <p:spPr bwMode="hidden">
            <a:xfrm>
              <a:off x="3840" y="0"/>
              <a:ext cx="528"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74099" name="Rectangle 19"/>
            <p:cNvSpPr>
              <a:spLocks noChangeArrowheads="1"/>
            </p:cNvSpPr>
            <p:nvPr userDrawn="1"/>
          </p:nvSpPr>
          <p:spPr bwMode="hidden">
            <a:xfrm>
              <a:off x="4368" y="0"/>
              <a:ext cx="240" cy="4320"/>
            </a:xfrm>
            <a:prstGeom prst="rect">
              <a:avLst/>
            </a:prstGeom>
            <a:gradFill rotWithShape="0">
              <a:gsLst>
                <a:gs pos="0">
                  <a:schemeClr val="bg2"/>
                </a:gs>
                <a:gs pos="50000">
                  <a:schemeClr val="bg2">
                    <a:gamma/>
                    <a:shade val="96863"/>
                    <a:invGamma/>
                  </a:schemeClr>
                </a:gs>
                <a:gs pos="100000">
                  <a:schemeClr val="bg2"/>
                </a:gs>
              </a:gsLst>
              <a:lin ang="0" scaled="1"/>
            </a:gradFill>
            <a:ln w="9525">
              <a:noFill/>
              <a:miter lim="800000"/>
              <a:headEnd/>
              <a:tailEnd/>
            </a:ln>
            <a:effectLst/>
          </p:spPr>
          <p:txBody>
            <a:bodyPr wrap="none" anchor="ctr"/>
            <a:lstStyle/>
            <a:p>
              <a:pPr>
                <a:defRPr/>
              </a:pPr>
              <a:endParaRPr lang="en-US">
                <a:latin typeface="Tahoma" pitchFamily="19" charset="-52"/>
                <a:ea typeface="+mn-ea"/>
                <a:cs typeface="+mn-cs"/>
              </a:endParaRPr>
            </a:p>
          </p:txBody>
        </p:sp>
        <p:sp>
          <p:nvSpPr>
            <p:cNvPr id="13337" name="Rectangle 20"/>
            <p:cNvSpPr>
              <a:spLocks noChangeArrowheads="1"/>
            </p:cNvSpPr>
            <p:nvPr userDrawn="1"/>
          </p:nvSpPr>
          <p:spPr bwMode="hidden">
            <a:xfrm>
              <a:off x="2680" y="0"/>
              <a:ext cx="152" cy="432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38" name="Rectangle 21"/>
            <p:cNvSpPr>
              <a:spLocks noChangeArrowheads="1"/>
            </p:cNvSpPr>
            <p:nvPr userDrawn="1"/>
          </p:nvSpPr>
          <p:spPr bwMode="hidden">
            <a:xfrm>
              <a:off x="2366" y="0"/>
              <a:ext cx="336" cy="4320"/>
            </a:xfrm>
            <a:prstGeom prst="rect">
              <a:avLst/>
            </a:prstGeom>
            <a:gradFill rotWithShape="0">
              <a:gsLst>
                <a:gs pos="0">
                  <a:schemeClr val="bg1"/>
                </a:gs>
                <a:gs pos="100000">
                  <a:schemeClr val="bg2"/>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3339" name="Freeform 22"/>
            <p:cNvSpPr>
              <a:spLocks/>
            </p:cNvSpPr>
            <p:nvPr userDrawn="1"/>
          </p:nvSpPr>
          <p:spPr bwMode="hidden">
            <a:xfrm>
              <a:off x="1" y="3875"/>
              <a:ext cx="5760" cy="445"/>
            </a:xfrm>
            <a:custGeom>
              <a:avLst/>
              <a:gdLst>
                <a:gd name="T0" fmla="*/ 5700 w 5760"/>
                <a:gd name="T1" fmla="*/ 86 h 445"/>
                <a:gd name="T2" fmla="*/ 5508 w 5760"/>
                <a:gd name="T3" fmla="*/ 86 h 445"/>
                <a:gd name="T4" fmla="*/ 5454 w 5760"/>
                <a:gd name="T5" fmla="*/ 76 h 445"/>
                <a:gd name="T6" fmla="*/ 5448 w 5760"/>
                <a:gd name="T7" fmla="*/ 65 h 445"/>
                <a:gd name="T8" fmla="*/ 5442 w 5760"/>
                <a:gd name="T9" fmla="*/ 44 h 445"/>
                <a:gd name="T10" fmla="*/ 5414 w 5760"/>
                <a:gd name="T11" fmla="*/ 18 h 445"/>
                <a:gd name="T12" fmla="*/ 5332 w 5760"/>
                <a:gd name="T13" fmla="*/ 7 h 445"/>
                <a:gd name="T14" fmla="*/ 5051 w 5760"/>
                <a:gd name="T15" fmla="*/ 22 h 445"/>
                <a:gd name="T16" fmla="*/ 4986 w 5760"/>
                <a:gd name="T17" fmla="*/ 55 h 445"/>
                <a:gd name="T18" fmla="*/ 4854 w 5760"/>
                <a:gd name="T19" fmla="*/ 102 h 445"/>
                <a:gd name="T20" fmla="*/ 4740 w 5760"/>
                <a:gd name="T21" fmla="*/ 112 h 445"/>
                <a:gd name="T22" fmla="*/ 4662 w 5760"/>
                <a:gd name="T23" fmla="*/ 91 h 445"/>
                <a:gd name="T24" fmla="*/ 4598 w 5760"/>
                <a:gd name="T25" fmla="*/ 25 h 445"/>
                <a:gd name="T26" fmla="*/ 4514 w 5760"/>
                <a:gd name="T27" fmla="*/ 9 h 445"/>
                <a:gd name="T28" fmla="*/ 4410 w 5760"/>
                <a:gd name="T29" fmla="*/ 39 h 445"/>
                <a:gd name="T30" fmla="*/ 4236 w 5760"/>
                <a:gd name="T31" fmla="*/ 81 h 445"/>
                <a:gd name="T32" fmla="*/ 4020 w 5760"/>
                <a:gd name="T33" fmla="*/ 102 h 445"/>
                <a:gd name="T34" fmla="*/ 3810 w 5760"/>
                <a:gd name="T35" fmla="*/ 102 h 445"/>
                <a:gd name="T36" fmla="*/ 3654 w 5760"/>
                <a:gd name="T37" fmla="*/ 76 h 445"/>
                <a:gd name="T38" fmla="*/ 3594 w 5760"/>
                <a:gd name="T39" fmla="*/ 50 h 445"/>
                <a:gd name="T40" fmla="*/ 3528 w 5760"/>
                <a:gd name="T41" fmla="*/ 44 h 445"/>
                <a:gd name="T42" fmla="*/ 3480 w 5760"/>
                <a:gd name="T43" fmla="*/ 55 h 445"/>
                <a:gd name="T44" fmla="*/ 3420 w 5760"/>
                <a:gd name="T45" fmla="*/ 76 h 445"/>
                <a:gd name="T46" fmla="*/ 3048 w 5760"/>
                <a:gd name="T47" fmla="*/ 112 h 445"/>
                <a:gd name="T48" fmla="*/ 2844 w 5760"/>
                <a:gd name="T49" fmla="*/ 128 h 445"/>
                <a:gd name="T50" fmla="*/ 2742 w 5760"/>
                <a:gd name="T51" fmla="*/ 117 h 445"/>
                <a:gd name="T52" fmla="*/ 2710 w 5760"/>
                <a:gd name="T53" fmla="*/ 56 h 445"/>
                <a:gd name="T54" fmla="*/ 2658 w 5760"/>
                <a:gd name="T55" fmla="*/ 50 h 445"/>
                <a:gd name="T56" fmla="*/ 2558 w 5760"/>
                <a:gd name="T57" fmla="*/ 95 h 445"/>
                <a:gd name="T58" fmla="*/ 2444 w 5760"/>
                <a:gd name="T59" fmla="*/ 109 h 445"/>
                <a:gd name="T60" fmla="*/ 2322 w 5760"/>
                <a:gd name="T61" fmla="*/ 91 h 445"/>
                <a:gd name="T62" fmla="*/ 2274 w 5760"/>
                <a:gd name="T63" fmla="*/ 70 h 445"/>
                <a:gd name="T64" fmla="*/ 2185 w 5760"/>
                <a:gd name="T65" fmla="*/ 3 h 445"/>
                <a:gd name="T66" fmla="*/ 2048 w 5760"/>
                <a:gd name="T67" fmla="*/ 64 h 445"/>
                <a:gd name="T68" fmla="*/ 1794 w 5760"/>
                <a:gd name="T69" fmla="*/ 102 h 445"/>
                <a:gd name="T70" fmla="*/ 1560 w 5760"/>
                <a:gd name="T71" fmla="*/ 91 h 445"/>
                <a:gd name="T72" fmla="*/ 1482 w 5760"/>
                <a:gd name="T73" fmla="*/ 76 h 445"/>
                <a:gd name="T74" fmla="*/ 1428 w 5760"/>
                <a:gd name="T75" fmla="*/ 50 h 445"/>
                <a:gd name="T76" fmla="*/ 1374 w 5760"/>
                <a:gd name="T77" fmla="*/ 44 h 445"/>
                <a:gd name="T78" fmla="*/ 1308 w 5760"/>
                <a:gd name="T79" fmla="*/ 55 h 445"/>
                <a:gd name="T80" fmla="*/ 1140 w 5760"/>
                <a:gd name="T81" fmla="*/ 107 h 445"/>
                <a:gd name="T82" fmla="*/ 948 w 5760"/>
                <a:gd name="T83" fmla="*/ 143 h 445"/>
                <a:gd name="T84" fmla="*/ 708 w 5760"/>
                <a:gd name="T85" fmla="*/ 138 h 445"/>
                <a:gd name="T86" fmla="*/ 534 w 5760"/>
                <a:gd name="T87" fmla="*/ 96 h 445"/>
                <a:gd name="T88" fmla="*/ 444 w 5760"/>
                <a:gd name="T89" fmla="*/ 55 h 445"/>
                <a:gd name="T90" fmla="*/ 396 w 5760"/>
                <a:gd name="T91" fmla="*/ 34 h 445"/>
                <a:gd name="T92" fmla="*/ 378 w 5760"/>
                <a:gd name="T93" fmla="*/ 39 h 445"/>
                <a:gd name="T94" fmla="*/ 342 w 5760"/>
                <a:gd name="T95" fmla="*/ 70 h 445"/>
                <a:gd name="T96" fmla="*/ 288 w 5760"/>
                <a:gd name="T97" fmla="*/ 96 h 445"/>
                <a:gd name="T98" fmla="*/ 192 w 5760"/>
                <a:gd name="T99" fmla="*/ 112 h 445"/>
                <a:gd name="T100" fmla="*/ 90 w 5760"/>
                <a:gd name="T101" fmla="*/ 112 h 445"/>
                <a:gd name="T102" fmla="*/ 0 w 5760"/>
                <a:gd name="T103" fmla="*/ 96 h 445"/>
                <a:gd name="T104" fmla="*/ 5760 w 5760"/>
                <a:gd name="T105" fmla="*/ 445 h 44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760" h="445">
                  <a:moveTo>
                    <a:pt x="5760" y="445"/>
                  </a:moveTo>
                  <a:lnTo>
                    <a:pt x="5760" y="76"/>
                  </a:lnTo>
                  <a:lnTo>
                    <a:pt x="5730" y="81"/>
                  </a:lnTo>
                  <a:lnTo>
                    <a:pt x="5700" y="86"/>
                  </a:lnTo>
                  <a:lnTo>
                    <a:pt x="5646" y="91"/>
                  </a:lnTo>
                  <a:lnTo>
                    <a:pt x="5592" y="91"/>
                  </a:lnTo>
                  <a:lnTo>
                    <a:pt x="5544" y="91"/>
                  </a:lnTo>
                  <a:lnTo>
                    <a:pt x="5508" y="86"/>
                  </a:lnTo>
                  <a:lnTo>
                    <a:pt x="5490" y="86"/>
                  </a:lnTo>
                  <a:lnTo>
                    <a:pt x="5478" y="81"/>
                  </a:lnTo>
                  <a:lnTo>
                    <a:pt x="5466" y="76"/>
                  </a:lnTo>
                  <a:lnTo>
                    <a:pt x="5454" y="76"/>
                  </a:lnTo>
                  <a:lnTo>
                    <a:pt x="5454" y="70"/>
                  </a:lnTo>
                  <a:lnTo>
                    <a:pt x="5448" y="70"/>
                  </a:lnTo>
                  <a:lnTo>
                    <a:pt x="5448" y="65"/>
                  </a:lnTo>
                  <a:lnTo>
                    <a:pt x="5448" y="60"/>
                  </a:lnTo>
                  <a:lnTo>
                    <a:pt x="5448" y="55"/>
                  </a:lnTo>
                  <a:lnTo>
                    <a:pt x="5442" y="50"/>
                  </a:lnTo>
                  <a:lnTo>
                    <a:pt x="5442" y="44"/>
                  </a:lnTo>
                  <a:lnTo>
                    <a:pt x="5436" y="39"/>
                  </a:lnTo>
                  <a:lnTo>
                    <a:pt x="5424" y="34"/>
                  </a:lnTo>
                  <a:lnTo>
                    <a:pt x="5418" y="29"/>
                  </a:lnTo>
                  <a:lnTo>
                    <a:pt x="5414" y="18"/>
                  </a:lnTo>
                  <a:lnTo>
                    <a:pt x="5401" y="16"/>
                  </a:lnTo>
                  <a:lnTo>
                    <a:pt x="5386" y="10"/>
                  </a:lnTo>
                  <a:lnTo>
                    <a:pt x="5368" y="7"/>
                  </a:lnTo>
                  <a:lnTo>
                    <a:pt x="5332" y="7"/>
                  </a:lnTo>
                  <a:lnTo>
                    <a:pt x="5246" y="10"/>
                  </a:lnTo>
                  <a:lnTo>
                    <a:pt x="5144" y="7"/>
                  </a:lnTo>
                  <a:lnTo>
                    <a:pt x="5090" y="16"/>
                  </a:lnTo>
                  <a:lnTo>
                    <a:pt x="5051" y="22"/>
                  </a:lnTo>
                  <a:lnTo>
                    <a:pt x="5036" y="30"/>
                  </a:lnTo>
                  <a:lnTo>
                    <a:pt x="5022" y="39"/>
                  </a:lnTo>
                  <a:lnTo>
                    <a:pt x="5010" y="44"/>
                  </a:lnTo>
                  <a:lnTo>
                    <a:pt x="4986" y="55"/>
                  </a:lnTo>
                  <a:lnTo>
                    <a:pt x="4950" y="70"/>
                  </a:lnTo>
                  <a:lnTo>
                    <a:pt x="4920" y="86"/>
                  </a:lnTo>
                  <a:lnTo>
                    <a:pt x="4884" y="96"/>
                  </a:lnTo>
                  <a:lnTo>
                    <a:pt x="4854" y="102"/>
                  </a:lnTo>
                  <a:lnTo>
                    <a:pt x="4824" y="107"/>
                  </a:lnTo>
                  <a:lnTo>
                    <a:pt x="4794" y="112"/>
                  </a:lnTo>
                  <a:lnTo>
                    <a:pt x="4764" y="112"/>
                  </a:lnTo>
                  <a:lnTo>
                    <a:pt x="4740" y="112"/>
                  </a:lnTo>
                  <a:lnTo>
                    <a:pt x="4716" y="107"/>
                  </a:lnTo>
                  <a:lnTo>
                    <a:pt x="4698" y="102"/>
                  </a:lnTo>
                  <a:lnTo>
                    <a:pt x="4674" y="96"/>
                  </a:lnTo>
                  <a:lnTo>
                    <a:pt x="4662" y="91"/>
                  </a:lnTo>
                  <a:lnTo>
                    <a:pt x="4644" y="86"/>
                  </a:lnTo>
                  <a:lnTo>
                    <a:pt x="4631" y="66"/>
                  </a:lnTo>
                  <a:lnTo>
                    <a:pt x="4617" y="42"/>
                  </a:lnTo>
                  <a:lnTo>
                    <a:pt x="4598" y="25"/>
                  </a:lnTo>
                  <a:lnTo>
                    <a:pt x="4584" y="13"/>
                  </a:lnTo>
                  <a:lnTo>
                    <a:pt x="4565" y="4"/>
                  </a:lnTo>
                  <a:lnTo>
                    <a:pt x="4535" y="3"/>
                  </a:lnTo>
                  <a:lnTo>
                    <a:pt x="4514" y="9"/>
                  </a:lnTo>
                  <a:lnTo>
                    <a:pt x="4494" y="18"/>
                  </a:lnTo>
                  <a:lnTo>
                    <a:pt x="4471" y="23"/>
                  </a:lnTo>
                  <a:lnTo>
                    <a:pt x="4440" y="29"/>
                  </a:lnTo>
                  <a:lnTo>
                    <a:pt x="4410" y="39"/>
                  </a:lnTo>
                  <a:lnTo>
                    <a:pt x="4374" y="50"/>
                  </a:lnTo>
                  <a:lnTo>
                    <a:pt x="4332" y="60"/>
                  </a:lnTo>
                  <a:lnTo>
                    <a:pt x="4284" y="76"/>
                  </a:lnTo>
                  <a:lnTo>
                    <a:pt x="4236" y="81"/>
                  </a:lnTo>
                  <a:lnTo>
                    <a:pt x="4183" y="91"/>
                  </a:lnTo>
                  <a:lnTo>
                    <a:pt x="4128" y="96"/>
                  </a:lnTo>
                  <a:lnTo>
                    <a:pt x="4074" y="102"/>
                  </a:lnTo>
                  <a:lnTo>
                    <a:pt x="4020" y="102"/>
                  </a:lnTo>
                  <a:lnTo>
                    <a:pt x="3966" y="102"/>
                  </a:lnTo>
                  <a:lnTo>
                    <a:pt x="3912" y="102"/>
                  </a:lnTo>
                  <a:lnTo>
                    <a:pt x="3858" y="102"/>
                  </a:lnTo>
                  <a:lnTo>
                    <a:pt x="3810" y="102"/>
                  </a:lnTo>
                  <a:lnTo>
                    <a:pt x="3762" y="96"/>
                  </a:lnTo>
                  <a:lnTo>
                    <a:pt x="3726" y="91"/>
                  </a:lnTo>
                  <a:lnTo>
                    <a:pt x="3684" y="81"/>
                  </a:lnTo>
                  <a:lnTo>
                    <a:pt x="3654" y="76"/>
                  </a:lnTo>
                  <a:lnTo>
                    <a:pt x="3642" y="70"/>
                  </a:lnTo>
                  <a:lnTo>
                    <a:pt x="3630" y="65"/>
                  </a:lnTo>
                  <a:lnTo>
                    <a:pt x="3612" y="60"/>
                  </a:lnTo>
                  <a:lnTo>
                    <a:pt x="3594" y="50"/>
                  </a:lnTo>
                  <a:lnTo>
                    <a:pt x="3576" y="50"/>
                  </a:lnTo>
                  <a:lnTo>
                    <a:pt x="3558" y="44"/>
                  </a:lnTo>
                  <a:lnTo>
                    <a:pt x="3540" y="44"/>
                  </a:lnTo>
                  <a:lnTo>
                    <a:pt x="3528" y="44"/>
                  </a:lnTo>
                  <a:lnTo>
                    <a:pt x="3516" y="50"/>
                  </a:lnTo>
                  <a:lnTo>
                    <a:pt x="3504" y="50"/>
                  </a:lnTo>
                  <a:lnTo>
                    <a:pt x="3492" y="55"/>
                  </a:lnTo>
                  <a:lnTo>
                    <a:pt x="3480" y="55"/>
                  </a:lnTo>
                  <a:lnTo>
                    <a:pt x="3468" y="65"/>
                  </a:lnTo>
                  <a:lnTo>
                    <a:pt x="3456" y="70"/>
                  </a:lnTo>
                  <a:lnTo>
                    <a:pt x="3450" y="70"/>
                  </a:lnTo>
                  <a:lnTo>
                    <a:pt x="3420" y="76"/>
                  </a:lnTo>
                  <a:lnTo>
                    <a:pt x="3330" y="81"/>
                  </a:lnTo>
                  <a:lnTo>
                    <a:pt x="3204" y="91"/>
                  </a:lnTo>
                  <a:lnTo>
                    <a:pt x="3126" y="102"/>
                  </a:lnTo>
                  <a:lnTo>
                    <a:pt x="3048" y="112"/>
                  </a:lnTo>
                  <a:lnTo>
                    <a:pt x="2970" y="123"/>
                  </a:lnTo>
                  <a:lnTo>
                    <a:pt x="2904" y="128"/>
                  </a:lnTo>
                  <a:lnTo>
                    <a:pt x="2868" y="128"/>
                  </a:lnTo>
                  <a:lnTo>
                    <a:pt x="2844" y="128"/>
                  </a:lnTo>
                  <a:lnTo>
                    <a:pt x="2814" y="128"/>
                  </a:lnTo>
                  <a:lnTo>
                    <a:pt x="2790" y="128"/>
                  </a:lnTo>
                  <a:lnTo>
                    <a:pt x="2766" y="123"/>
                  </a:lnTo>
                  <a:lnTo>
                    <a:pt x="2742" y="117"/>
                  </a:lnTo>
                  <a:lnTo>
                    <a:pt x="2724" y="112"/>
                  </a:lnTo>
                  <a:lnTo>
                    <a:pt x="2706" y="107"/>
                  </a:lnTo>
                  <a:lnTo>
                    <a:pt x="2704" y="83"/>
                  </a:lnTo>
                  <a:lnTo>
                    <a:pt x="2710" y="56"/>
                  </a:lnTo>
                  <a:lnTo>
                    <a:pt x="2710" y="36"/>
                  </a:lnTo>
                  <a:lnTo>
                    <a:pt x="2696" y="25"/>
                  </a:lnTo>
                  <a:lnTo>
                    <a:pt x="2672" y="36"/>
                  </a:lnTo>
                  <a:lnTo>
                    <a:pt x="2658" y="50"/>
                  </a:lnTo>
                  <a:lnTo>
                    <a:pt x="2638" y="60"/>
                  </a:lnTo>
                  <a:lnTo>
                    <a:pt x="2614" y="76"/>
                  </a:lnTo>
                  <a:lnTo>
                    <a:pt x="2590" y="84"/>
                  </a:lnTo>
                  <a:lnTo>
                    <a:pt x="2558" y="95"/>
                  </a:lnTo>
                  <a:lnTo>
                    <a:pt x="2536" y="98"/>
                  </a:lnTo>
                  <a:lnTo>
                    <a:pt x="2508" y="102"/>
                  </a:lnTo>
                  <a:lnTo>
                    <a:pt x="2478" y="105"/>
                  </a:lnTo>
                  <a:lnTo>
                    <a:pt x="2444" y="109"/>
                  </a:lnTo>
                  <a:lnTo>
                    <a:pt x="2410" y="110"/>
                  </a:lnTo>
                  <a:lnTo>
                    <a:pt x="2374" y="107"/>
                  </a:lnTo>
                  <a:lnTo>
                    <a:pt x="2348" y="103"/>
                  </a:lnTo>
                  <a:lnTo>
                    <a:pt x="2322" y="91"/>
                  </a:lnTo>
                  <a:lnTo>
                    <a:pt x="2304" y="86"/>
                  </a:lnTo>
                  <a:lnTo>
                    <a:pt x="2292" y="81"/>
                  </a:lnTo>
                  <a:lnTo>
                    <a:pt x="2286" y="76"/>
                  </a:lnTo>
                  <a:lnTo>
                    <a:pt x="2274" y="70"/>
                  </a:lnTo>
                  <a:lnTo>
                    <a:pt x="2268" y="65"/>
                  </a:lnTo>
                  <a:lnTo>
                    <a:pt x="2246" y="18"/>
                  </a:lnTo>
                  <a:lnTo>
                    <a:pt x="2224" y="0"/>
                  </a:lnTo>
                  <a:lnTo>
                    <a:pt x="2185" y="3"/>
                  </a:lnTo>
                  <a:lnTo>
                    <a:pt x="2156" y="16"/>
                  </a:lnTo>
                  <a:lnTo>
                    <a:pt x="2126" y="22"/>
                  </a:lnTo>
                  <a:lnTo>
                    <a:pt x="2081" y="49"/>
                  </a:lnTo>
                  <a:lnTo>
                    <a:pt x="2048" y="64"/>
                  </a:lnTo>
                  <a:lnTo>
                    <a:pt x="2018" y="76"/>
                  </a:lnTo>
                  <a:lnTo>
                    <a:pt x="1986" y="96"/>
                  </a:lnTo>
                  <a:lnTo>
                    <a:pt x="1896" y="102"/>
                  </a:lnTo>
                  <a:lnTo>
                    <a:pt x="1794" y="102"/>
                  </a:lnTo>
                  <a:lnTo>
                    <a:pt x="1692" y="102"/>
                  </a:lnTo>
                  <a:lnTo>
                    <a:pt x="1644" y="102"/>
                  </a:lnTo>
                  <a:lnTo>
                    <a:pt x="1602" y="96"/>
                  </a:lnTo>
                  <a:lnTo>
                    <a:pt x="1560" y="91"/>
                  </a:lnTo>
                  <a:lnTo>
                    <a:pt x="1524" y="86"/>
                  </a:lnTo>
                  <a:lnTo>
                    <a:pt x="1506" y="86"/>
                  </a:lnTo>
                  <a:lnTo>
                    <a:pt x="1494" y="81"/>
                  </a:lnTo>
                  <a:lnTo>
                    <a:pt x="1482" y="76"/>
                  </a:lnTo>
                  <a:lnTo>
                    <a:pt x="1476" y="70"/>
                  </a:lnTo>
                  <a:lnTo>
                    <a:pt x="1458" y="65"/>
                  </a:lnTo>
                  <a:lnTo>
                    <a:pt x="1440" y="55"/>
                  </a:lnTo>
                  <a:lnTo>
                    <a:pt x="1428" y="50"/>
                  </a:lnTo>
                  <a:lnTo>
                    <a:pt x="1410" y="50"/>
                  </a:lnTo>
                  <a:lnTo>
                    <a:pt x="1398" y="44"/>
                  </a:lnTo>
                  <a:lnTo>
                    <a:pt x="1386" y="44"/>
                  </a:lnTo>
                  <a:lnTo>
                    <a:pt x="1374" y="44"/>
                  </a:lnTo>
                  <a:lnTo>
                    <a:pt x="1356" y="44"/>
                  </a:lnTo>
                  <a:lnTo>
                    <a:pt x="1344" y="44"/>
                  </a:lnTo>
                  <a:lnTo>
                    <a:pt x="1332" y="50"/>
                  </a:lnTo>
                  <a:lnTo>
                    <a:pt x="1308" y="55"/>
                  </a:lnTo>
                  <a:lnTo>
                    <a:pt x="1260" y="70"/>
                  </a:lnTo>
                  <a:lnTo>
                    <a:pt x="1218" y="86"/>
                  </a:lnTo>
                  <a:lnTo>
                    <a:pt x="1176" y="96"/>
                  </a:lnTo>
                  <a:lnTo>
                    <a:pt x="1140" y="107"/>
                  </a:lnTo>
                  <a:lnTo>
                    <a:pt x="1098" y="117"/>
                  </a:lnTo>
                  <a:lnTo>
                    <a:pt x="1062" y="128"/>
                  </a:lnTo>
                  <a:lnTo>
                    <a:pt x="1020" y="133"/>
                  </a:lnTo>
                  <a:lnTo>
                    <a:pt x="948" y="143"/>
                  </a:lnTo>
                  <a:lnTo>
                    <a:pt x="882" y="149"/>
                  </a:lnTo>
                  <a:lnTo>
                    <a:pt x="822" y="149"/>
                  </a:lnTo>
                  <a:lnTo>
                    <a:pt x="762" y="143"/>
                  </a:lnTo>
                  <a:lnTo>
                    <a:pt x="708" y="138"/>
                  </a:lnTo>
                  <a:lnTo>
                    <a:pt x="654" y="128"/>
                  </a:lnTo>
                  <a:lnTo>
                    <a:pt x="612" y="117"/>
                  </a:lnTo>
                  <a:lnTo>
                    <a:pt x="570" y="107"/>
                  </a:lnTo>
                  <a:lnTo>
                    <a:pt x="534" y="96"/>
                  </a:lnTo>
                  <a:lnTo>
                    <a:pt x="504" y="86"/>
                  </a:lnTo>
                  <a:lnTo>
                    <a:pt x="480" y="76"/>
                  </a:lnTo>
                  <a:lnTo>
                    <a:pt x="462" y="65"/>
                  </a:lnTo>
                  <a:lnTo>
                    <a:pt x="444" y="55"/>
                  </a:lnTo>
                  <a:lnTo>
                    <a:pt x="426" y="44"/>
                  </a:lnTo>
                  <a:lnTo>
                    <a:pt x="408" y="34"/>
                  </a:lnTo>
                  <a:lnTo>
                    <a:pt x="402" y="34"/>
                  </a:lnTo>
                  <a:lnTo>
                    <a:pt x="396" y="34"/>
                  </a:lnTo>
                  <a:lnTo>
                    <a:pt x="390" y="34"/>
                  </a:lnTo>
                  <a:lnTo>
                    <a:pt x="384" y="34"/>
                  </a:lnTo>
                  <a:lnTo>
                    <a:pt x="378" y="39"/>
                  </a:lnTo>
                  <a:lnTo>
                    <a:pt x="372" y="44"/>
                  </a:lnTo>
                  <a:lnTo>
                    <a:pt x="360" y="55"/>
                  </a:lnTo>
                  <a:lnTo>
                    <a:pt x="348" y="65"/>
                  </a:lnTo>
                  <a:lnTo>
                    <a:pt x="342" y="70"/>
                  </a:lnTo>
                  <a:lnTo>
                    <a:pt x="336" y="76"/>
                  </a:lnTo>
                  <a:lnTo>
                    <a:pt x="324" y="86"/>
                  </a:lnTo>
                  <a:lnTo>
                    <a:pt x="306" y="91"/>
                  </a:lnTo>
                  <a:lnTo>
                    <a:pt x="288" y="96"/>
                  </a:lnTo>
                  <a:lnTo>
                    <a:pt x="264" y="102"/>
                  </a:lnTo>
                  <a:lnTo>
                    <a:pt x="240" y="107"/>
                  </a:lnTo>
                  <a:lnTo>
                    <a:pt x="216" y="112"/>
                  </a:lnTo>
                  <a:lnTo>
                    <a:pt x="192" y="112"/>
                  </a:lnTo>
                  <a:lnTo>
                    <a:pt x="168" y="117"/>
                  </a:lnTo>
                  <a:lnTo>
                    <a:pt x="145" y="117"/>
                  </a:lnTo>
                  <a:lnTo>
                    <a:pt x="120" y="117"/>
                  </a:lnTo>
                  <a:lnTo>
                    <a:pt x="90" y="112"/>
                  </a:lnTo>
                  <a:lnTo>
                    <a:pt x="66" y="112"/>
                  </a:lnTo>
                  <a:lnTo>
                    <a:pt x="42" y="107"/>
                  </a:lnTo>
                  <a:lnTo>
                    <a:pt x="24" y="102"/>
                  </a:lnTo>
                  <a:lnTo>
                    <a:pt x="0" y="96"/>
                  </a:lnTo>
                  <a:lnTo>
                    <a:pt x="0" y="445"/>
                  </a:lnTo>
                  <a:lnTo>
                    <a:pt x="5760" y="445"/>
                  </a:lnTo>
                </a:path>
              </a:pathLst>
            </a:custGeom>
            <a:solidFill>
              <a:schemeClr val="accent2">
                <a:alpha val="50195"/>
              </a:schemeClr>
            </a:solidFill>
            <a:ln>
              <a:noFill/>
            </a:ln>
            <a:extLst>
              <a:ext uri="{91240B29-F687-4f45-9708-019B960494DF}">
                <a14:hiddenLine xmlns:a14="http://schemas.microsoft.com/office/drawing/2010/main" w="9525">
                  <a:solidFill>
                    <a:srgbClr val="000000"/>
                  </a:solidFill>
                  <a:prstDash val="solid"/>
                  <a:round/>
                  <a:headEnd/>
                  <a:tailEnd/>
                </a14:hiddenLine>
              </a:ext>
            </a:extLst>
          </p:spPr>
          <p:txBody>
            <a:bodyPr/>
            <a:lstStyle/>
            <a:p>
              <a:endParaRPr lang="en-US"/>
            </a:p>
          </p:txBody>
        </p:sp>
        <p:sp>
          <p:nvSpPr>
            <p:cNvPr id="174103" name="Freeform 23"/>
            <p:cNvSpPr>
              <a:spLocks/>
            </p:cNvSpPr>
            <p:nvPr userDrawn="1"/>
          </p:nvSpPr>
          <p:spPr bwMode="hidden">
            <a:xfrm>
              <a:off x="0" y="3867"/>
              <a:ext cx="5770" cy="174"/>
            </a:xfrm>
            <a:custGeom>
              <a:avLst/>
              <a:gdLst/>
              <a:ahLst/>
              <a:cxnLst>
                <a:cxn ang="0">
                  <a:pos x="4993" y="66"/>
                </a:cxn>
                <a:cxn ang="0">
                  <a:pos x="4771" y="132"/>
                </a:cxn>
                <a:cxn ang="0">
                  <a:pos x="4640" y="96"/>
                </a:cxn>
                <a:cxn ang="0">
                  <a:pos x="4598" y="36"/>
                </a:cxn>
                <a:cxn ang="0">
                  <a:pos x="4478" y="30"/>
                </a:cxn>
                <a:cxn ang="0">
                  <a:pos x="4186" y="108"/>
                </a:cxn>
                <a:cxn ang="0">
                  <a:pos x="3815" y="120"/>
                </a:cxn>
                <a:cxn ang="0">
                  <a:pos x="3617" y="72"/>
                </a:cxn>
                <a:cxn ang="0">
                  <a:pos x="3510" y="60"/>
                </a:cxn>
                <a:cxn ang="0">
                  <a:pos x="3336" y="96"/>
                </a:cxn>
                <a:cxn ang="0">
                  <a:pos x="2846" y="150"/>
                </a:cxn>
                <a:cxn ang="0">
                  <a:pos x="2703" y="96"/>
                </a:cxn>
                <a:cxn ang="0">
                  <a:pos x="2619" y="90"/>
                </a:cxn>
                <a:cxn ang="0">
                  <a:pos x="2416" y="132"/>
                </a:cxn>
                <a:cxn ang="0">
                  <a:pos x="2278" y="84"/>
                </a:cxn>
                <a:cxn ang="0">
                  <a:pos x="2151" y="36"/>
                </a:cxn>
                <a:cxn ang="0">
                  <a:pos x="1947" y="120"/>
                </a:cxn>
                <a:cxn ang="0">
                  <a:pos x="1525" y="102"/>
                </a:cxn>
                <a:cxn ang="0">
                  <a:pos x="1429" y="60"/>
                </a:cxn>
                <a:cxn ang="0">
                  <a:pos x="1333" y="60"/>
                </a:cxn>
                <a:cxn ang="0">
                  <a:pos x="1058" y="150"/>
                </a:cxn>
                <a:cxn ang="0">
                  <a:pos x="652" y="150"/>
                </a:cxn>
                <a:cxn ang="0">
                  <a:pos x="442" y="66"/>
                </a:cxn>
                <a:cxn ang="0">
                  <a:pos x="377" y="48"/>
                </a:cxn>
                <a:cxn ang="0">
                  <a:pos x="305" y="108"/>
                </a:cxn>
                <a:cxn ang="0">
                  <a:pos x="144" y="138"/>
                </a:cxn>
                <a:cxn ang="0">
                  <a:pos x="0" y="96"/>
                </a:cxn>
                <a:cxn ang="0">
                  <a:pos x="167" y="120"/>
                </a:cxn>
                <a:cxn ang="0">
                  <a:pos x="323" y="84"/>
                </a:cxn>
                <a:cxn ang="0">
                  <a:pos x="383" y="24"/>
                </a:cxn>
                <a:cxn ang="0">
                  <a:pos x="460" y="60"/>
                </a:cxn>
                <a:cxn ang="0">
                  <a:pos x="706" y="144"/>
                </a:cxn>
                <a:cxn ang="0">
                  <a:pos x="1100" y="120"/>
                </a:cxn>
                <a:cxn ang="0">
                  <a:pos x="1345" y="36"/>
                </a:cxn>
                <a:cxn ang="0">
                  <a:pos x="1441" y="48"/>
                </a:cxn>
                <a:cxn ang="0">
                  <a:pos x="1561" y="90"/>
                </a:cxn>
                <a:cxn ang="0">
                  <a:pos x="1971" y="96"/>
                </a:cxn>
                <a:cxn ang="0">
                  <a:pos x="2235" y="3"/>
                </a:cxn>
                <a:cxn ang="0">
                  <a:pos x="2350" y="102"/>
                </a:cxn>
                <a:cxn ang="0">
                  <a:pos x="2559" y="96"/>
                </a:cxn>
                <a:cxn ang="0">
                  <a:pos x="2715" y="24"/>
                </a:cxn>
                <a:cxn ang="0">
                  <a:pos x="2792" y="132"/>
                </a:cxn>
                <a:cxn ang="0">
                  <a:pos x="3127" y="102"/>
                </a:cxn>
                <a:cxn ang="0">
                  <a:pos x="3486" y="48"/>
                </a:cxn>
                <a:cxn ang="0">
                  <a:pos x="3582" y="42"/>
                </a:cxn>
                <a:cxn ang="0">
                  <a:pos x="3731" y="90"/>
                </a:cxn>
                <a:cxn ang="0">
                  <a:pos x="4078" y="102"/>
                </a:cxn>
                <a:cxn ang="0">
                  <a:pos x="4419" y="30"/>
                </a:cxn>
                <a:cxn ang="0">
                  <a:pos x="4574" y="6"/>
                </a:cxn>
                <a:cxn ang="0">
                  <a:pos x="4628" y="60"/>
                </a:cxn>
                <a:cxn ang="0">
                  <a:pos x="4724" y="108"/>
                </a:cxn>
                <a:cxn ang="0">
                  <a:pos x="4927" y="84"/>
                </a:cxn>
                <a:cxn ang="0">
                  <a:pos x="5118" y="14"/>
                </a:cxn>
                <a:cxn ang="0">
                  <a:pos x="5280" y="9"/>
                </a:cxn>
                <a:cxn ang="0">
                  <a:pos x="5453" y="36"/>
                </a:cxn>
                <a:cxn ang="0">
                  <a:pos x="5465" y="72"/>
                </a:cxn>
                <a:cxn ang="0">
                  <a:pos x="5656" y="90"/>
                </a:cxn>
                <a:cxn ang="0">
                  <a:pos x="5710" y="102"/>
                </a:cxn>
                <a:cxn ang="0">
                  <a:pos x="5477" y="90"/>
                </a:cxn>
                <a:cxn ang="0">
                  <a:pos x="5453" y="60"/>
                </a:cxn>
                <a:cxn ang="0">
                  <a:pos x="5393" y="30"/>
                </a:cxn>
                <a:cxn ang="0">
                  <a:pos x="5219" y="24"/>
                </a:cxn>
              </a:cxnLst>
              <a:rect l="0" t="0" r="r" b="b"/>
              <a:pathLst>
                <a:path w="5770" h="174">
                  <a:moveTo>
                    <a:pt x="5151" y="24"/>
                  </a:moveTo>
                  <a:lnTo>
                    <a:pt x="5127" y="26"/>
                  </a:lnTo>
                  <a:lnTo>
                    <a:pt x="5082" y="30"/>
                  </a:lnTo>
                  <a:lnTo>
                    <a:pt x="5049" y="38"/>
                  </a:lnTo>
                  <a:lnTo>
                    <a:pt x="5029" y="48"/>
                  </a:lnTo>
                  <a:lnTo>
                    <a:pt x="5017" y="54"/>
                  </a:lnTo>
                  <a:lnTo>
                    <a:pt x="4993" y="66"/>
                  </a:lnTo>
                  <a:lnTo>
                    <a:pt x="4957" y="84"/>
                  </a:lnTo>
                  <a:lnTo>
                    <a:pt x="4927" y="102"/>
                  </a:lnTo>
                  <a:lnTo>
                    <a:pt x="4891" y="114"/>
                  </a:lnTo>
                  <a:lnTo>
                    <a:pt x="4861" y="120"/>
                  </a:lnTo>
                  <a:lnTo>
                    <a:pt x="4831" y="126"/>
                  </a:lnTo>
                  <a:lnTo>
                    <a:pt x="4801" y="132"/>
                  </a:lnTo>
                  <a:lnTo>
                    <a:pt x="4771" y="132"/>
                  </a:lnTo>
                  <a:lnTo>
                    <a:pt x="4748" y="132"/>
                  </a:lnTo>
                  <a:lnTo>
                    <a:pt x="4724" y="126"/>
                  </a:lnTo>
                  <a:lnTo>
                    <a:pt x="4706" y="120"/>
                  </a:lnTo>
                  <a:lnTo>
                    <a:pt x="4682" y="114"/>
                  </a:lnTo>
                  <a:lnTo>
                    <a:pt x="4670" y="108"/>
                  </a:lnTo>
                  <a:lnTo>
                    <a:pt x="4652" y="102"/>
                  </a:lnTo>
                  <a:lnTo>
                    <a:pt x="4640" y="96"/>
                  </a:lnTo>
                  <a:lnTo>
                    <a:pt x="4634" y="84"/>
                  </a:lnTo>
                  <a:lnTo>
                    <a:pt x="4628" y="78"/>
                  </a:lnTo>
                  <a:lnTo>
                    <a:pt x="4622" y="66"/>
                  </a:lnTo>
                  <a:lnTo>
                    <a:pt x="4616" y="54"/>
                  </a:lnTo>
                  <a:lnTo>
                    <a:pt x="4610" y="48"/>
                  </a:lnTo>
                  <a:lnTo>
                    <a:pt x="4604" y="42"/>
                  </a:lnTo>
                  <a:lnTo>
                    <a:pt x="4598" y="36"/>
                  </a:lnTo>
                  <a:lnTo>
                    <a:pt x="4586" y="30"/>
                  </a:lnTo>
                  <a:lnTo>
                    <a:pt x="4574" y="24"/>
                  </a:lnTo>
                  <a:lnTo>
                    <a:pt x="4562" y="18"/>
                  </a:lnTo>
                  <a:lnTo>
                    <a:pt x="4544" y="18"/>
                  </a:lnTo>
                  <a:lnTo>
                    <a:pt x="4526" y="18"/>
                  </a:lnTo>
                  <a:lnTo>
                    <a:pt x="4502" y="24"/>
                  </a:lnTo>
                  <a:lnTo>
                    <a:pt x="4478" y="30"/>
                  </a:lnTo>
                  <a:lnTo>
                    <a:pt x="4449" y="36"/>
                  </a:lnTo>
                  <a:lnTo>
                    <a:pt x="4419" y="48"/>
                  </a:lnTo>
                  <a:lnTo>
                    <a:pt x="4383" y="60"/>
                  </a:lnTo>
                  <a:lnTo>
                    <a:pt x="4341" y="72"/>
                  </a:lnTo>
                  <a:lnTo>
                    <a:pt x="4287" y="90"/>
                  </a:lnTo>
                  <a:lnTo>
                    <a:pt x="4239" y="96"/>
                  </a:lnTo>
                  <a:lnTo>
                    <a:pt x="4186" y="108"/>
                  </a:lnTo>
                  <a:lnTo>
                    <a:pt x="4132" y="114"/>
                  </a:lnTo>
                  <a:lnTo>
                    <a:pt x="4078" y="120"/>
                  </a:lnTo>
                  <a:lnTo>
                    <a:pt x="4024" y="120"/>
                  </a:lnTo>
                  <a:lnTo>
                    <a:pt x="3970" y="120"/>
                  </a:lnTo>
                  <a:lnTo>
                    <a:pt x="3916" y="120"/>
                  </a:lnTo>
                  <a:lnTo>
                    <a:pt x="3863" y="120"/>
                  </a:lnTo>
                  <a:lnTo>
                    <a:pt x="3815" y="120"/>
                  </a:lnTo>
                  <a:lnTo>
                    <a:pt x="3767" y="114"/>
                  </a:lnTo>
                  <a:lnTo>
                    <a:pt x="3731" y="108"/>
                  </a:lnTo>
                  <a:lnTo>
                    <a:pt x="3689" y="96"/>
                  </a:lnTo>
                  <a:lnTo>
                    <a:pt x="3659" y="90"/>
                  </a:lnTo>
                  <a:lnTo>
                    <a:pt x="3647" y="84"/>
                  </a:lnTo>
                  <a:lnTo>
                    <a:pt x="3635" y="78"/>
                  </a:lnTo>
                  <a:lnTo>
                    <a:pt x="3617" y="72"/>
                  </a:lnTo>
                  <a:lnTo>
                    <a:pt x="3600" y="60"/>
                  </a:lnTo>
                  <a:lnTo>
                    <a:pt x="3582" y="60"/>
                  </a:lnTo>
                  <a:lnTo>
                    <a:pt x="3564" y="54"/>
                  </a:lnTo>
                  <a:lnTo>
                    <a:pt x="3546" y="54"/>
                  </a:lnTo>
                  <a:lnTo>
                    <a:pt x="3534" y="54"/>
                  </a:lnTo>
                  <a:lnTo>
                    <a:pt x="3522" y="60"/>
                  </a:lnTo>
                  <a:lnTo>
                    <a:pt x="3510" y="60"/>
                  </a:lnTo>
                  <a:lnTo>
                    <a:pt x="3498" y="66"/>
                  </a:lnTo>
                  <a:lnTo>
                    <a:pt x="3486" y="66"/>
                  </a:lnTo>
                  <a:lnTo>
                    <a:pt x="3474" y="78"/>
                  </a:lnTo>
                  <a:lnTo>
                    <a:pt x="3462" y="84"/>
                  </a:lnTo>
                  <a:lnTo>
                    <a:pt x="3456" y="84"/>
                  </a:lnTo>
                  <a:lnTo>
                    <a:pt x="3426" y="90"/>
                  </a:lnTo>
                  <a:lnTo>
                    <a:pt x="3336" y="96"/>
                  </a:lnTo>
                  <a:lnTo>
                    <a:pt x="3205" y="108"/>
                  </a:lnTo>
                  <a:lnTo>
                    <a:pt x="3127" y="120"/>
                  </a:lnTo>
                  <a:lnTo>
                    <a:pt x="3049" y="132"/>
                  </a:lnTo>
                  <a:lnTo>
                    <a:pt x="2972" y="144"/>
                  </a:lnTo>
                  <a:lnTo>
                    <a:pt x="2906" y="150"/>
                  </a:lnTo>
                  <a:lnTo>
                    <a:pt x="2870" y="150"/>
                  </a:lnTo>
                  <a:lnTo>
                    <a:pt x="2846" y="150"/>
                  </a:lnTo>
                  <a:lnTo>
                    <a:pt x="2816" y="150"/>
                  </a:lnTo>
                  <a:lnTo>
                    <a:pt x="2792" y="150"/>
                  </a:lnTo>
                  <a:lnTo>
                    <a:pt x="2768" y="144"/>
                  </a:lnTo>
                  <a:lnTo>
                    <a:pt x="2744" y="138"/>
                  </a:lnTo>
                  <a:lnTo>
                    <a:pt x="2727" y="132"/>
                  </a:lnTo>
                  <a:lnTo>
                    <a:pt x="2709" y="126"/>
                  </a:lnTo>
                  <a:lnTo>
                    <a:pt x="2703" y="96"/>
                  </a:lnTo>
                  <a:lnTo>
                    <a:pt x="2703" y="78"/>
                  </a:lnTo>
                  <a:lnTo>
                    <a:pt x="2709" y="42"/>
                  </a:lnTo>
                  <a:lnTo>
                    <a:pt x="2697" y="36"/>
                  </a:lnTo>
                  <a:lnTo>
                    <a:pt x="2673" y="42"/>
                  </a:lnTo>
                  <a:lnTo>
                    <a:pt x="2661" y="60"/>
                  </a:lnTo>
                  <a:lnTo>
                    <a:pt x="2643" y="72"/>
                  </a:lnTo>
                  <a:lnTo>
                    <a:pt x="2619" y="90"/>
                  </a:lnTo>
                  <a:lnTo>
                    <a:pt x="2595" y="102"/>
                  </a:lnTo>
                  <a:lnTo>
                    <a:pt x="2559" y="114"/>
                  </a:lnTo>
                  <a:lnTo>
                    <a:pt x="2541" y="114"/>
                  </a:lnTo>
                  <a:lnTo>
                    <a:pt x="2511" y="120"/>
                  </a:lnTo>
                  <a:lnTo>
                    <a:pt x="2481" y="126"/>
                  </a:lnTo>
                  <a:lnTo>
                    <a:pt x="2446" y="126"/>
                  </a:lnTo>
                  <a:lnTo>
                    <a:pt x="2416" y="132"/>
                  </a:lnTo>
                  <a:lnTo>
                    <a:pt x="2380" y="126"/>
                  </a:lnTo>
                  <a:lnTo>
                    <a:pt x="2350" y="120"/>
                  </a:lnTo>
                  <a:lnTo>
                    <a:pt x="2326" y="108"/>
                  </a:lnTo>
                  <a:lnTo>
                    <a:pt x="2308" y="102"/>
                  </a:lnTo>
                  <a:lnTo>
                    <a:pt x="2296" y="96"/>
                  </a:lnTo>
                  <a:lnTo>
                    <a:pt x="2290" y="90"/>
                  </a:lnTo>
                  <a:lnTo>
                    <a:pt x="2278" y="84"/>
                  </a:lnTo>
                  <a:lnTo>
                    <a:pt x="2272" y="78"/>
                  </a:lnTo>
                  <a:lnTo>
                    <a:pt x="2250" y="57"/>
                  </a:lnTo>
                  <a:lnTo>
                    <a:pt x="2243" y="35"/>
                  </a:lnTo>
                  <a:lnTo>
                    <a:pt x="2228" y="18"/>
                  </a:lnTo>
                  <a:lnTo>
                    <a:pt x="2208" y="18"/>
                  </a:lnTo>
                  <a:lnTo>
                    <a:pt x="2172" y="24"/>
                  </a:lnTo>
                  <a:lnTo>
                    <a:pt x="2151" y="36"/>
                  </a:lnTo>
                  <a:lnTo>
                    <a:pt x="2127" y="51"/>
                  </a:lnTo>
                  <a:lnTo>
                    <a:pt x="2097" y="60"/>
                  </a:lnTo>
                  <a:lnTo>
                    <a:pt x="2073" y="72"/>
                  </a:lnTo>
                  <a:lnTo>
                    <a:pt x="2046" y="87"/>
                  </a:lnTo>
                  <a:lnTo>
                    <a:pt x="2007" y="102"/>
                  </a:lnTo>
                  <a:lnTo>
                    <a:pt x="1977" y="114"/>
                  </a:lnTo>
                  <a:lnTo>
                    <a:pt x="1947" y="120"/>
                  </a:lnTo>
                  <a:lnTo>
                    <a:pt x="1895" y="120"/>
                  </a:lnTo>
                  <a:lnTo>
                    <a:pt x="1794" y="120"/>
                  </a:lnTo>
                  <a:lnTo>
                    <a:pt x="1692" y="120"/>
                  </a:lnTo>
                  <a:lnTo>
                    <a:pt x="1644" y="120"/>
                  </a:lnTo>
                  <a:lnTo>
                    <a:pt x="1602" y="114"/>
                  </a:lnTo>
                  <a:lnTo>
                    <a:pt x="1561" y="108"/>
                  </a:lnTo>
                  <a:lnTo>
                    <a:pt x="1525" y="102"/>
                  </a:lnTo>
                  <a:lnTo>
                    <a:pt x="1507" y="102"/>
                  </a:lnTo>
                  <a:lnTo>
                    <a:pt x="1495" y="96"/>
                  </a:lnTo>
                  <a:lnTo>
                    <a:pt x="1483" y="90"/>
                  </a:lnTo>
                  <a:lnTo>
                    <a:pt x="1477" y="84"/>
                  </a:lnTo>
                  <a:lnTo>
                    <a:pt x="1459" y="78"/>
                  </a:lnTo>
                  <a:lnTo>
                    <a:pt x="1441" y="66"/>
                  </a:lnTo>
                  <a:lnTo>
                    <a:pt x="1429" y="60"/>
                  </a:lnTo>
                  <a:lnTo>
                    <a:pt x="1411" y="60"/>
                  </a:lnTo>
                  <a:lnTo>
                    <a:pt x="1399" y="54"/>
                  </a:lnTo>
                  <a:lnTo>
                    <a:pt x="1387" y="54"/>
                  </a:lnTo>
                  <a:lnTo>
                    <a:pt x="1375" y="54"/>
                  </a:lnTo>
                  <a:lnTo>
                    <a:pt x="1357" y="54"/>
                  </a:lnTo>
                  <a:lnTo>
                    <a:pt x="1345" y="54"/>
                  </a:lnTo>
                  <a:lnTo>
                    <a:pt x="1333" y="60"/>
                  </a:lnTo>
                  <a:lnTo>
                    <a:pt x="1309" y="66"/>
                  </a:lnTo>
                  <a:lnTo>
                    <a:pt x="1262" y="84"/>
                  </a:lnTo>
                  <a:lnTo>
                    <a:pt x="1220" y="102"/>
                  </a:lnTo>
                  <a:lnTo>
                    <a:pt x="1178" y="114"/>
                  </a:lnTo>
                  <a:lnTo>
                    <a:pt x="1142" y="126"/>
                  </a:lnTo>
                  <a:lnTo>
                    <a:pt x="1100" y="138"/>
                  </a:lnTo>
                  <a:lnTo>
                    <a:pt x="1058" y="150"/>
                  </a:lnTo>
                  <a:lnTo>
                    <a:pt x="1016" y="156"/>
                  </a:lnTo>
                  <a:lnTo>
                    <a:pt x="945" y="168"/>
                  </a:lnTo>
                  <a:lnTo>
                    <a:pt x="879" y="174"/>
                  </a:lnTo>
                  <a:lnTo>
                    <a:pt x="819" y="174"/>
                  </a:lnTo>
                  <a:lnTo>
                    <a:pt x="759" y="168"/>
                  </a:lnTo>
                  <a:lnTo>
                    <a:pt x="706" y="162"/>
                  </a:lnTo>
                  <a:lnTo>
                    <a:pt x="652" y="150"/>
                  </a:lnTo>
                  <a:lnTo>
                    <a:pt x="610" y="138"/>
                  </a:lnTo>
                  <a:lnTo>
                    <a:pt x="568" y="126"/>
                  </a:lnTo>
                  <a:lnTo>
                    <a:pt x="532" y="114"/>
                  </a:lnTo>
                  <a:lnTo>
                    <a:pt x="502" y="102"/>
                  </a:lnTo>
                  <a:lnTo>
                    <a:pt x="478" y="90"/>
                  </a:lnTo>
                  <a:lnTo>
                    <a:pt x="460" y="78"/>
                  </a:lnTo>
                  <a:lnTo>
                    <a:pt x="442" y="66"/>
                  </a:lnTo>
                  <a:lnTo>
                    <a:pt x="425" y="54"/>
                  </a:lnTo>
                  <a:lnTo>
                    <a:pt x="407" y="42"/>
                  </a:lnTo>
                  <a:lnTo>
                    <a:pt x="401" y="42"/>
                  </a:lnTo>
                  <a:lnTo>
                    <a:pt x="395" y="42"/>
                  </a:lnTo>
                  <a:lnTo>
                    <a:pt x="389" y="42"/>
                  </a:lnTo>
                  <a:lnTo>
                    <a:pt x="383" y="42"/>
                  </a:lnTo>
                  <a:lnTo>
                    <a:pt x="377" y="48"/>
                  </a:lnTo>
                  <a:lnTo>
                    <a:pt x="371" y="54"/>
                  </a:lnTo>
                  <a:lnTo>
                    <a:pt x="359" y="66"/>
                  </a:lnTo>
                  <a:lnTo>
                    <a:pt x="347" y="78"/>
                  </a:lnTo>
                  <a:lnTo>
                    <a:pt x="341" y="84"/>
                  </a:lnTo>
                  <a:lnTo>
                    <a:pt x="335" y="90"/>
                  </a:lnTo>
                  <a:lnTo>
                    <a:pt x="323" y="102"/>
                  </a:lnTo>
                  <a:lnTo>
                    <a:pt x="305" y="108"/>
                  </a:lnTo>
                  <a:lnTo>
                    <a:pt x="287" y="114"/>
                  </a:lnTo>
                  <a:lnTo>
                    <a:pt x="263" y="120"/>
                  </a:lnTo>
                  <a:lnTo>
                    <a:pt x="239" y="126"/>
                  </a:lnTo>
                  <a:lnTo>
                    <a:pt x="215" y="132"/>
                  </a:lnTo>
                  <a:lnTo>
                    <a:pt x="191" y="132"/>
                  </a:lnTo>
                  <a:lnTo>
                    <a:pt x="167" y="138"/>
                  </a:lnTo>
                  <a:lnTo>
                    <a:pt x="144" y="138"/>
                  </a:lnTo>
                  <a:lnTo>
                    <a:pt x="120" y="138"/>
                  </a:lnTo>
                  <a:lnTo>
                    <a:pt x="90" y="132"/>
                  </a:lnTo>
                  <a:lnTo>
                    <a:pt x="66" y="132"/>
                  </a:lnTo>
                  <a:lnTo>
                    <a:pt x="42" y="126"/>
                  </a:lnTo>
                  <a:lnTo>
                    <a:pt x="24" y="120"/>
                  </a:lnTo>
                  <a:lnTo>
                    <a:pt x="0" y="114"/>
                  </a:lnTo>
                  <a:lnTo>
                    <a:pt x="0" y="96"/>
                  </a:lnTo>
                  <a:lnTo>
                    <a:pt x="24" y="102"/>
                  </a:lnTo>
                  <a:lnTo>
                    <a:pt x="42" y="108"/>
                  </a:lnTo>
                  <a:lnTo>
                    <a:pt x="66" y="114"/>
                  </a:lnTo>
                  <a:lnTo>
                    <a:pt x="90" y="114"/>
                  </a:lnTo>
                  <a:lnTo>
                    <a:pt x="120" y="120"/>
                  </a:lnTo>
                  <a:lnTo>
                    <a:pt x="144" y="120"/>
                  </a:lnTo>
                  <a:lnTo>
                    <a:pt x="167" y="120"/>
                  </a:lnTo>
                  <a:lnTo>
                    <a:pt x="191" y="114"/>
                  </a:lnTo>
                  <a:lnTo>
                    <a:pt x="215" y="114"/>
                  </a:lnTo>
                  <a:lnTo>
                    <a:pt x="239" y="108"/>
                  </a:lnTo>
                  <a:lnTo>
                    <a:pt x="263" y="102"/>
                  </a:lnTo>
                  <a:lnTo>
                    <a:pt x="287" y="96"/>
                  </a:lnTo>
                  <a:lnTo>
                    <a:pt x="305" y="90"/>
                  </a:lnTo>
                  <a:lnTo>
                    <a:pt x="323" y="84"/>
                  </a:lnTo>
                  <a:lnTo>
                    <a:pt x="335" y="72"/>
                  </a:lnTo>
                  <a:lnTo>
                    <a:pt x="341" y="66"/>
                  </a:lnTo>
                  <a:lnTo>
                    <a:pt x="347" y="60"/>
                  </a:lnTo>
                  <a:lnTo>
                    <a:pt x="359" y="48"/>
                  </a:lnTo>
                  <a:lnTo>
                    <a:pt x="371" y="36"/>
                  </a:lnTo>
                  <a:lnTo>
                    <a:pt x="377" y="30"/>
                  </a:lnTo>
                  <a:lnTo>
                    <a:pt x="383" y="24"/>
                  </a:lnTo>
                  <a:lnTo>
                    <a:pt x="389" y="24"/>
                  </a:lnTo>
                  <a:lnTo>
                    <a:pt x="395" y="24"/>
                  </a:lnTo>
                  <a:lnTo>
                    <a:pt x="401" y="24"/>
                  </a:lnTo>
                  <a:lnTo>
                    <a:pt x="407" y="24"/>
                  </a:lnTo>
                  <a:lnTo>
                    <a:pt x="425" y="36"/>
                  </a:lnTo>
                  <a:lnTo>
                    <a:pt x="442" y="48"/>
                  </a:lnTo>
                  <a:lnTo>
                    <a:pt x="460" y="60"/>
                  </a:lnTo>
                  <a:lnTo>
                    <a:pt x="478" y="72"/>
                  </a:lnTo>
                  <a:lnTo>
                    <a:pt x="502" y="84"/>
                  </a:lnTo>
                  <a:lnTo>
                    <a:pt x="532" y="96"/>
                  </a:lnTo>
                  <a:lnTo>
                    <a:pt x="568" y="108"/>
                  </a:lnTo>
                  <a:lnTo>
                    <a:pt x="610" y="120"/>
                  </a:lnTo>
                  <a:lnTo>
                    <a:pt x="652" y="132"/>
                  </a:lnTo>
                  <a:lnTo>
                    <a:pt x="706" y="144"/>
                  </a:lnTo>
                  <a:lnTo>
                    <a:pt x="759" y="150"/>
                  </a:lnTo>
                  <a:lnTo>
                    <a:pt x="819" y="156"/>
                  </a:lnTo>
                  <a:lnTo>
                    <a:pt x="879" y="156"/>
                  </a:lnTo>
                  <a:lnTo>
                    <a:pt x="945" y="150"/>
                  </a:lnTo>
                  <a:lnTo>
                    <a:pt x="1016" y="138"/>
                  </a:lnTo>
                  <a:lnTo>
                    <a:pt x="1058" y="132"/>
                  </a:lnTo>
                  <a:lnTo>
                    <a:pt x="1100" y="120"/>
                  </a:lnTo>
                  <a:lnTo>
                    <a:pt x="1142" y="108"/>
                  </a:lnTo>
                  <a:lnTo>
                    <a:pt x="1178" y="96"/>
                  </a:lnTo>
                  <a:lnTo>
                    <a:pt x="1220" y="84"/>
                  </a:lnTo>
                  <a:lnTo>
                    <a:pt x="1262" y="66"/>
                  </a:lnTo>
                  <a:lnTo>
                    <a:pt x="1309" y="48"/>
                  </a:lnTo>
                  <a:lnTo>
                    <a:pt x="1333" y="42"/>
                  </a:lnTo>
                  <a:lnTo>
                    <a:pt x="1345" y="36"/>
                  </a:lnTo>
                  <a:lnTo>
                    <a:pt x="1357" y="36"/>
                  </a:lnTo>
                  <a:lnTo>
                    <a:pt x="1375" y="36"/>
                  </a:lnTo>
                  <a:lnTo>
                    <a:pt x="1387" y="36"/>
                  </a:lnTo>
                  <a:lnTo>
                    <a:pt x="1399" y="36"/>
                  </a:lnTo>
                  <a:lnTo>
                    <a:pt x="1411" y="42"/>
                  </a:lnTo>
                  <a:lnTo>
                    <a:pt x="1429" y="42"/>
                  </a:lnTo>
                  <a:lnTo>
                    <a:pt x="1441" y="48"/>
                  </a:lnTo>
                  <a:lnTo>
                    <a:pt x="1459" y="60"/>
                  </a:lnTo>
                  <a:lnTo>
                    <a:pt x="1477" y="66"/>
                  </a:lnTo>
                  <a:lnTo>
                    <a:pt x="1483" y="72"/>
                  </a:lnTo>
                  <a:lnTo>
                    <a:pt x="1495" y="78"/>
                  </a:lnTo>
                  <a:lnTo>
                    <a:pt x="1507" y="84"/>
                  </a:lnTo>
                  <a:lnTo>
                    <a:pt x="1525" y="84"/>
                  </a:lnTo>
                  <a:lnTo>
                    <a:pt x="1561" y="90"/>
                  </a:lnTo>
                  <a:lnTo>
                    <a:pt x="1602" y="96"/>
                  </a:lnTo>
                  <a:lnTo>
                    <a:pt x="1644" y="102"/>
                  </a:lnTo>
                  <a:lnTo>
                    <a:pt x="1692" y="102"/>
                  </a:lnTo>
                  <a:lnTo>
                    <a:pt x="1794" y="102"/>
                  </a:lnTo>
                  <a:lnTo>
                    <a:pt x="1895" y="102"/>
                  </a:lnTo>
                  <a:lnTo>
                    <a:pt x="1938" y="102"/>
                  </a:lnTo>
                  <a:lnTo>
                    <a:pt x="1971" y="96"/>
                  </a:lnTo>
                  <a:lnTo>
                    <a:pt x="2019" y="77"/>
                  </a:lnTo>
                  <a:lnTo>
                    <a:pt x="2063" y="57"/>
                  </a:lnTo>
                  <a:lnTo>
                    <a:pt x="2111" y="38"/>
                  </a:lnTo>
                  <a:lnTo>
                    <a:pt x="2145" y="18"/>
                  </a:lnTo>
                  <a:lnTo>
                    <a:pt x="2172" y="9"/>
                  </a:lnTo>
                  <a:lnTo>
                    <a:pt x="2202" y="0"/>
                  </a:lnTo>
                  <a:lnTo>
                    <a:pt x="2235" y="3"/>
                  </a:lnTo>
                  <a:lnTo>
                    <a:pt x="2250" y="24"/>
                  </a:lnTo>
                  <a:lnTo>
                    <a:pt x="2262" y="51"/>
                  </a:lnTo>
                  <a:lnTo>
                    <a:pt x="2290" y="72"/>
                  </a:lnTo>
                  <a:lnTo>
                    <a:pt x="2296" y="78"/>
                  </a:lnTo>
                  <a:lnTo>
                    <a:pt x="2308" y="84"/>
                  </a:lnTo>
                  <a:lnTo>
                    <a:pt x="2326" y="90"/>
                  </a:lnTo>
                  <a:lnTo>
                    <a:pt x="2350" y="102"/>
                  </a:lnTo>
                  <a:lnTo>
                    <a:pt x="2380" y="108"/>
                  </a:lnTo>
                  <a:lnTo>
                    <a:pt x="2416" y="114"/>
                  </a:lnTo>
                  <a:lnTo>
                    <a:pt x="2446" y="108"/>
                  </a:lnTo>
                  <a:lnTo>
                    <a:pt x="2481" y="108"/>
                  </a:lnTo>
                  <a:lnTo>
                    <a:pt x="2511" y="102"/>
                  </a:lnTo>
                  <a:lnTo>
                    <a:pt x="2541" y="96"/>
                  </a:lnTo>
                  <a:lnTo>
                    <a:pt x="2559" y="96"/>
                  </a:lnTo>
                  <a:lnTo>
                    <a:pt x="2595" y="84"/>
                  </a:lnTo>
                  <a:lnTo>
                    <a:pt x="2619" y="72"/>
                  </a:lnTo>
                  <a:lnTo>
                    <a:pt x="2643" y="54"/>
                  </a:lnTo>
                  <a:lnTo>
                    <a:pt x="2661" y="42"/>
                  </a:lnTo>
                  <a:lnTo>
                    <a:pt x="2673" y="24"/>
                  </a:lnTo>
                  <a:lnTo>
                    <a:pt x="2697" y="18"/>
                  </a:lnTo>
                  <a:lnTo>
                    <a:pt x="2715" y="24"/>
                  </a:lnTo>
                  <a:lnTo>
                    <a:pt x="2715" y="48"/>
                  </a:lnTo>
                  <a:lnTo>
                    <a:pt x="2709" y="78"/>
                  </a:lnTo>
                  <a:lnTo>
                    <a:pt x="2709" y="108"/>
                  </a:lnTo>
                  <a:lnTo>
                    <a:pt x="2727" y="114"/>
                  </a:lnTo>
                  <a:lnTo>
                    <a:pt x="2744" y="120"/>
                  </a:lnTo>
                  <a:lnTo>
                    <a:pt x="2768" y="126"/>
                  </a:lnTo>
                  <a:lnTo>
                    <a:pt x="2792" y="132"/>
                  </a:lnTo>
                  <a:lnTo>
                    <a:pt x="2816" y="132"/>
                  </a:lnTo>
                  <a:lnTo>
                    <a:pt x="2846" y="132"/>
                  </a:lnTo>
                  <a:lnTo>
                    <a:pt x="2870" y="132"/>
                  </a:lnTo>
                  <a:lnTo>
                    <a:pt x="2906" y="132"/>
                  </a:lnTo>
                  <a:lnTo>
                    <a:pt x="2972" y="126"/>
                  </a:lnTo>
                  <a:lnTo>
                    <a:pt x="3049" y="114"/>
                  </a:lnTo>
                  <a:lnTo>
                    <a:pt x="3127" y="102"/>
                  </a:lnTo>
                  <a:lnTo>
                    <a:pt x="3205" y="90"/>
                  </a:lnTo>
                  <a:lnTo>
                    <a:pt x="3336" y="78"/>
                  </a:lnTo>
                  <a:lnTo>
                    <a:pt x="3426" y="72"/>
                  </a:lnTo>
                  <a:lnTo>
                    <a:pt x="3456" y="66"/>
                  </a:lnTo>
                  <a:lnTo>
                    <a:pt x="3462" y="66"/>
                  </a:lnTo>
                  <a:lnTo>
                    <a:pt x="3474" y="60"/>
                  </a:lnTo>
                  <a:lnTo>
                    <a:pt x="3486" y="48"/>
                  </a:lnTo>
                  <a:lnTo>
                    <a:pt x="3498" y="48"/>
                  </a:lnTo>
                  <a:lnTo>
                    <a:pt x="3510" y="42"/>
                  </a:lnTo>
                  <a:lnTo>
                    <a:pt x="3522" y="42"/>
                  </a:lnTo>
                  <a:lnTo>
                    <a:pt x="3534" y="36"/>
                  </a:lnTo>
                  <a:lnTo>
                    <a:pt x="3546" y="36"/>
                  </a:lnTo>
                  <a:lnTo>
                    <a:pt x="3564" y="36"/>
                  </a:lnTo>
                  <a:lnTo>
                    <a:pt x="3582" y="42"/>
                  </a:lnTo>
                  <a:lnTo>
                    <a:pt x="3600" y="42"/>
                  </a:lnTo>
                  <a:lnTo>
                    <a:pt x="3617" y="54"/>
                  </a:lnTo>
                  <a:lnTo>
                    <a:pt x="3635" y="60"/>
                  </a:lnTo>
                  <a:lnTo>
                    <a:pt x="3647" y="66"/>
                  </a:lnTo>
                  <a:lnTo>
                    <a:pt x="3659" y="72"/>
                  </a:lnTo>
                  <a:lnTo>
                    <a:pt x="3689" y="78"/>
                  </a:lnTo>
                  <a:lnTo>
                    <a:pt x="3731" y="90"/>
                  </a:lnTo>
                  <a:lnTo>
                    <a:pt x="3767" y="96"/>
                  </a:lnTo>
                  <a:lnTo>
                    <a:pt x="3815" y="102"/>
                  </a:lnTo>
                  <a:lnTo>
                    <a:pt x="3863" y="102"/>
                  </a:lnTo>
                  <a:lnTo>
                    <a:pt x="3916" y="102"/>
                  </a:lnTo>
                  <a:lnTo>
                    <a:pt x="3970" y="102"/>
                  </a:lnTo>
                  <a:lnTo>
                    <a:pt x="4024" y="102"/>
                  </a:lnTo>
                  <a:lnTo>
                    <a:pt x="4078" y="102"/>
                  </a:lnTo>
                  <a:lnTo>
                    <a:pt x="4132" y="96"/>
                  </a:lnTo>
                  <a:lnTo>
                    <a:pt x="4186" y="90"/>
                  </a:lnTo>
                  <a:lnTo>
                    <a:pt x="4239" y="78"/>
                  </a:lnTo>
                  <a:lnTo>
                    <a:pt x="4287" y="72"/>
                  </a:lnTo>
                  <a:lnTo>
                    <a:pt x="4341" y="54"/>
                  </a:lnTo>
                  <a:lnTo>
                    <a:pt x="4383" y="42"/>
                  </a:lnTo>
                  <a:lnTo>
                    <a:pt x="4419" y="30"/>
                  </a:lnTo>
                  <a:lnTo>
                    <a:pt x="4449" y="18"/>
                  </a:lnTo>
                  <a:lnTo>
                    <a:pt x="4478" y="12"/>
                  </a:lnTo>
                  <a:lnTo>
                    <a:pt x="4502" y="6"/>
                  </a:lnTo>
                  <a:lnTo>
                    <a:pt x="4526" y="0"/>
                  </a:lnTo>
                  <a:lnTo>
                    <a:pt x="4544" y="0"/>
                  </a:lnTo>
                  <a:lnTo>
                    <a:pt x="4562" y="0"/>
                  </a:lnTo>
                  <a:lnTo>
                    <a:pt x="4574" y="6"/>
                  </a:lnTo>
                  <a:lnTo>
                    <a:pt x="4586" y="12"/>
                  </a:lnTo>
                  <a:lnTo>
                    <a:pt x="4598" y="18"/>
                  </a:lnTo>
                  <a:lnTo>
                    <a:pt x="4604" y="24"/>
                  </a:lnTo>
                  <a:lnTo>
                    <a:pt x="4610" y="30"/>
                  </a:lnTo>
                  <a:lnTo>
                    <a:pt x="4616" y="36"/>
                  </a:lnTo>
                  <a:lnTo>
                    <a:pt x="4622" y="48"/>
                  </a:lnTo>
                  <a:lnTo>
                    <a:pt x="4628" y="60"/>
                  </a:lnTo>
                  <a:lnTo>
                    <a:pt x="4634" y="66"/>
                  </a:lnTo>
                  <a:lnTo>
                    <a:pt x="4640" y="78"/>
                  </a:lnTo>
                  <a:lnTo>
                    <a:pt x="4652" y="84"/>
                  </a:lnTo>
                  <a:lnTo>
                    <a:pt x="4670" y="90"/>
                  </a:lnTo>
                  <a:lnTo>
                    <a:pt x="4682" y="96"/>
                  </a:lnTo>
                  <a:lnTo>
                    <a:pt x="4706" y="102"/>
                  </a:lnTo>
                  <a:lnTo>
                    <a:pt x="4724" y="108"/>
                  </a:lnTo>
                  <a:lnTo>
                    <a:pt x="4748" y="114"/>
                  </a:lnTo>
                  <a:lnTo>
                    <a:pt x="4771" y="114"/>
                  </a:lnTo>
                  <a:lnTo>
                    <a:pt x="4801" y="114"/>
                  </a:lnTo>
                  <a:lnTo>
                    <a:pt x="4831" y="108"/>
                  </a:lnTo>
                  <a:lnTo>
                    <a:pt x="4861" y="102"/>
                  </a:lnTo>
                  <a:lnTo>
                    <a:pt x="4891" y="96"/>
                  </a:lnTo>
                  <a:lnTo>
                    <a:pt x="4927" y="84"/>
                  </a:lnTo>
                  <a:lnTo>
                    <a:pt x="4957" y="66"/>
                  </a:lnTo>
                  <a:lnTo>
                    <a:pt x="4993" y="48"/>
                  </a:lnTo>
                  <a:lnTo>
                    <a:pt x="5017" y="36"/>
                  </a:lnTo>
                  <a:lnTo>
                    <a:pt x="5029" y="30"/>
                  </a:lnTo>
                  <a:lnTo>
                    <a:pt x="5061" y="24"/>
                  </a:lnTo>
                  <a:lnTo>
                    <a:pt x="5091" y="17"/>
                  </a:lnTo>
                  <a:lnTo>
                    <a:pt x="5118" y="14"/>
                  </a:lnTo>
                  <a:lnTo>
                    <a:pt x="5145" y="9"/>
                  </a:lnTo>
                  <a:lnTo>
                    <a:pt x="5175" y="9"/>
                  </a:lnTo>
                  <a:lnTo>
                    <a:pt x="5199" y="8"/>
                  </a:lnTo>
                  <a:lnTo>
                    <a:pt x="5219" y="9"/>
                  </a:lnTo>
                  <a:lnTo>
                    <a:pt x="5238" y="9"/>
                  </a:lnTo>
                  <a:lnTo>
                    <a:pt x="5258" y="11"/>
                  </a:lnTo>
                  <a:lnTo>
                    <a:pt x="5280" y="9"/>
                  </a:lnTo>
                  <a:lnTo>
                    <a:pt x="5304" y="11"/>
                  </a:lnTo>
                  <a:lnTo>
                    <a:pt x="5327" y="8"/>
                  </a:lnTo>
                  <a:lnTo>
                    <a:pt x="5351" y="8"/>
                  </a:lnTo>
                  <a:lnTo>
                    <a:pt x="5390" y="9"/>
                  </a:lnTo>
                  <a:lnTo>
                    <a:pt x="5435" y="24"/>
                  </a:lnTo>
                  <a:lnTo>
                    <a:pt x="5447" y="30"/>
                  </a:lnTo>
                  <a:lnTo>
                    <a:pt x="5453" y="36"/>
                  </a:lnTo>
                  <a:lnTo>
                    <a:pt x="5453" y="42"/>
                  </a:lnTo>
                  <a:lnTo>
                    <a:pt x="5459" y="48"/>
                  </a:lnTo>
                  <a:lnTo>
                    <a:pt x="5459" y="54"/>
                  </a:lnTo>
                  <a:lnTo>
                    <a:pt x="5459" y="60"/>
                  </a:lnTo>
                  <a:lnTo>
                    <a:pt x="5459" y="66"/>
                  </a:lnTo>
                  <a:lnTo>
                    <a:pt x="5465" y="66"/>
                  </a:lnTo>
                  <a:lnTo>
                    <a:pt x="5465" y="72"/>
                  </a:lnTo>
                  <a:lnTo>
                    <a:pt x="5477" y="72"/>
                  </a:lnTo>
                  <a:lnTo>
                    <a:pt x="5489" y="78"/>
                  </a:lnTo>
                  <a:lnTo>
                    <a:pt x="5501" y="84"/>
                  </a:lnTo>
                  <a:lnTo>
                    <a:pt x="5519" y="84"/>
                  </a:lnTo>
                  <a:lnTo>
                    <a:pt x="5555" y="90"/>
                  </a:lnTo>
                  <a:lnTo>
                    <a:pt x="5603" y="90"/>
                  </a:lnTo>
                  <a:lnTo>
                    <a:pt x="5656" y="90"/>
                  </a:lnTo>
                  <a:lnTo>
                    <a:pt x="5710" y="84"/>
                  </a:lnTo>
                  <a:lnTo>
                    <a:pt x="5740" y="78"/>
                  </a:lnTo>
                  <a:lnTo>
                    <a:pt x="5770" y="72"/>
                  </a:lnTo>
                  <a:lnTo>
                    <a:pt x="5770" y="90"/>
                  </a:lnTo>
                  <a:lnTo>
                    <a:pt x="5770" y="90"/>
                  </a:lnTo>
                  <a:lnTo>
                    <a:pt x="5740" y="96"/>
                  </a:lnTo>
                  <a:lnTo>
                    <a:pt x="5710" y="102"/>
                  </a:lnTo>
                  <a:lnTo>
                    <a:pt x="5656" y="108"/>
                  </a:lnTo>
                  <a:lnTo>
                    <a:pt x="5603" y="108"/>
                  </a:lnTo>
                  <a:lnTo>
                    <a:pt x="5555" y="108"/>
                  </a:lnTo>
                  <a:lnTo>
                    <a:pt x="5519" y="102"/>
                  </a:lnTo>
                  <a:lnTo>
                    <a:pt x="5501" y="102"/>
                  </a:lnTo>
                  <a:lnTo>
                    <a:pt x="5489" y="96"/>
                  </a:lnTo>
                  <a:lnTo>
                    <a:pt x="5477" y="90"/>
                  </a:lnTo>
                  <a:lnTo>
                    <a:pt x="5465" y="90"/>
                  </a:lnTo>
                  <a:lnTo>
                    <a:pt x="5465" y="84"/>
                  </a:lnTo>
                  <a:lnTo>
                    <a:pt x="5459" y="84"/>
                  </a:lnTo>
                  <a:lnTo>
                    <a:pt x="5459" y="78"/>
                  </a:lnTo>
                  <a:lnTo>
                    <a:pt x="5459" y="72"/>
                  </a:lnTo>
                  <a:lnTo>
                    <a:pt x="5459" y="66"/>
                  </a:lnTo>
                  <a:lnTo>
                    <a:pt x="5453" y="60"/>
                  </a:lnTo>
                  <a:lnTo>
                    <a:pt x="5453" y="54"/>
                  </a:lnTo>
                  <a:lnTo>
                    <a:pt x="5447" y="48"/>
                  </a:lnTo>
                  <a:lnTo>
                    <a:pt x="5435" y="42"/>
                  </a:lnTo>
                  <a:lnTo>
                    <a:pt x="5429" y="36"/>
                  </a:lnTo>
                  <a:lnTo>
                    <a:pt x="5423" y="36"/>
                  </a:lnTo>
                  <a:lnTo>
                    <a:pt x="5405" y="30"/>
                  </a:lnTo>
                  <a:lnTo>
                    <a:pt x="5393" y="30"/>
                  </a:lnTo>
                  <a:lnTo>
                    <a:pt x="5370" y="23"/>
                  </a:lnTo>
                  <a:lnTo>
                    <a:pt x="5346" y="24"/>
                  </a:lnTo>
                  <a:lnTo>
                    <a:pt x="5325" y="27"/>
                  </a:lnTo>
                  <a:lnTo>
                    <a:pt x="5298" y="29"/>
                  </a:lnTo>
                  <a:lnTo>
                    <a:pt x="5270" y="29"/>
                  </a:lnTo>
                  <a:lnTo>
                    <a:pt x="5247" y="26"/>
                  </a:lnTo>
                  <a:lnTo>
                    <a:pt x="5219" y="24"/>
                  </a:lnTo>
                  <a:lnTo>
                    <a:pt x="5199" y="21"/>
                  </a:lnTo>
                  <a:lnTo>
                    <a:pt x="5174" y="24"/>
                  </a:lnTo>
                </a:path>
              </a:pathLst>
            </a:custGeom>
            <a:gradFill rotWithShape="0">
              <a:gsLst>
                <a:gs pos="0">
                  <a:schemeClr val="accent2"/>
                </a:gs>
                <a:gs pos="50000">
                  <a:schemeClr val="accent2">
                    <a:gamma/>
                    <a:tint val="96863"/>
                    <a:invGamma/>
                  </a:schemeClr>
                </a:gs>
                <a:gs pos="100000">
                  <a:schemeClr val="accent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104" name="Rectangle 24"/>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74105" name="Rectangle 25"/>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4106" name="Rectangle 26"/>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
        <p:nvSpPr>
          <p:cNvPr id="174107" name="Rectangle 27"/>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00000"/>
                  </a:outerShdw>
                </a:effectLst>
              </a:defRPr>
            </a:lvl1pPr>
          </a:lstStyle>
          <a:p>
            <a:pPr>
              <a:defRPr/>
            </a:pPr>
            <a:fld id="{7DEE641F-C0AF-B848-B4A6-E987E43F5871}" type="slidenum">
              <a:rPr lang="en-US"/>
              <a:pPr>
                <a:defRPr/>
              </a:pPr>
              <a:t>‹#›</a:t>
            </a:fld>
            <a:endParaRPr lang="en-US"/>
          </a:p>
        </p:txBody>
      </p:sp>
      <p:sp>
        <p:nvSpPr>
          <p:cNvPr id="174108" name="Rectangle 28"/>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00000"/>
                  </a:outerShdw>
                </a:effectLst>
                <a:latin typeface="Tahoma" pitchFamily="19" charset="-52"/>
                <a:ea typeface="+mn-ea"/>
                <a:cs typeface="+mn-cs"/>
              </a:defRPr>
            </a:lvl1pPr>
          </a:lstStyle>
          <a:p>
            <a:pPr>
              <a:defRPr/>
            </a:pPr>
            <a:endParaRPr lang="en-US"/>
          </a:p>
        </p:txBody>
      </p:sp>
    </p:spTree>
  </p:cSld>
  <p:clrMap bg1="dk2" tx1="lt1" bg2="dk1" tx2="lt2" accent1="accent1" accent2="accent2" accent3="accent3" accent4="accent4" accent5="accent5" accent6="accent6" hlink="hlink" folHlink="folHlink"/>
  <p:sldLayoutIdLst>
    <p:sldLayoutId id="2147484451" r:id="rId1"/>
    <p:sldLayoutId id="2147484429" r:id="rId2"/>
    <p:sldLayoutId id="2147484430" r:id="rId3"/>
    <p:sldLayoutId id="2147484431" r:id="rId4"/>
    <p:sldLayoutId id="2147484432" r:id="rId5"/>
    <p:sldLayoutId id="2147484433" r:id="rId6"/>
    <p:sldLayoutId id="2147484434" r:id="rId7"/>
    <p:sldLayoutId id="2147484435" r:id="rId8"/>
    <p:sldLayoutId id="2147484436" r:id="rId9"/>
    <p:sldLayoutId id="2147484437" r:id="rId10"/>
    <p:sldLayoutId id="2147484438" r:id="rId11"/>
  </p:sldLayoutIdLst>
  <p:txStyles>
    <p:title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9" charset="-52"/>
          <a:ea typeface="ＭＳ Ｐゴシック" charset="-128"/>
          <a:cs typeface="ＭＳ Ｐゴシック" charset="-128"/>
        </a:defRPr>
      </a:lvl5pPr>
      <a:lvl6pPr marL="4572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6pPr>
      <a:lvl7pPr marL="9144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7pPr>
      <a:lvl8pPr marL="13716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8pPr>
      <a:lvl9pPr marL="1828800" algn="ctr" rtl="0" fontAlgn="base">
        <a:spcBef>
          <a:spcPct val="0"/>
        </a:spcBef>
        <a:spcAft>
          <a:spcPct val="0"/>
        </a:spcAft>
        <a:defRPr sz="4200">
          <a:solidFill>
            <a:schemeClr val="tx2"/>
          </a:solidFill>
          <a:effectLst>
            <a:outerShdw blurRad="38100" dist="38100" dir="2700000" algn="tl">
              <a:srgbClr val="000000"/>
            </a:outerShdw>
          </a:effectLst>
          <a:latin typeface="Tahoma" pitchFamily="19"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l"/>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folHlink"/>
        </a:buClr>
        <a:buSzPct val="8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tx2"/>
        </a:buClr>
        <a:buSzPct val="80000"/>
        <a:buFont typeface="Wingdings" charset="0"/>
        <a:buChar char="l"/>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hlink"/>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tx1"/>
        </a:buClr>
        <a:buSzPct val="8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tx1"/>
        </a:buClr>
        <a:buSzPct val="80000"/>
        <a:buFont typeface="Wingdings" pitchFamily="19" charset="2"/>
        <a:buChar char="l"/>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868"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164869"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164870"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02D6110B-0FFE-7C41-BEB9-F7EC199117E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439" r:id="rId1"/>
    <p:sldLayoutId id="2147484440" r:id="rId2"/>
    <p:sldLayoutId id="2147484441" r:id="rId3"/>
    <p:sldLayoutId id="2147484442" r:id="rId4"/>
    <p:sldLayoutId id="2147484443" r:id="rId5"/>
    <p:sldLayoutId id="2147484444" r:id="rId6"/>
    <p:sldLayoutId id="2147484445" r:id="rId7"/>
    <p:sldLayoutId id="2147484446" r:id="rId8"/>
    <p:sldLayoutId id="2147484447" r:id="rId9"/>
    <p:sldLayoutId id="2147484448" r:id="rId10"/>
    <p:sldLayoutId id="2147484449"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9" charset="0"/>
        </a:defRPr>
      </a:lvl6pPr>
      <a:lvl7pPr marL="914400" algn="ctr" rtl="0" fontAlgn="base">
        <a:spcBef>
          <a:spcPct val="0"/>
        </a:spcBef>
        <a:spcAft>
          <a:spcPct val="0"/>
        </a:spcAft>
        <a:defRPr sz="4400">
          <a:solidFill>
            <a:schemeClr val="tx2"/>
          </a:solidFill>
          <a:latin typeface="Arial" pitchFamily="19" charset="0"/>
        </a:defRPr>
      </a:lvl7pPr>
      <a:lvl8pPr marL="1371600" algn="ctr" rtl="0" fontAlgn="base">
        <a:spcBef>
          <a:spcPct val="0"/>
        </a:spcBef>
        <a:spcAft>
          <a:spcPct val="0"/>
        </a:spcAft>
        <a:defRPr sz="4400">
          <a:solidFill>
            <a:schemeClr val="tx2"/>
          </a:solidFill>
          <a:latin typeface="Arial" pitchFamily="19" charset="0"/>
        </a:defRPr>
      </a:lvl8pPr>
      <a:lvl9pPr marL="1828800" algn="ctr" rtl="0" fontAlgn="base">
        <a:spcBef>
          <a:spcPct val="0"/>
        </a:spcBef>
        <a:spcAft>
          <a:spcPct val="0"/>
        </a:spcAft>
        <a:defRPr sz="4400">
          <a:solidFill>
            <a:schemeClr val="tx2"/>
          </a:solidFill>
          <a:latin typeface="Arial" pitchFamily="19"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9"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9"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9"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9"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9"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9"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7900"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7901"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37902"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3B8A4B72-CF45-4F41-B09F-600751A868E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452" r:id="rId1"/>
    <p:sldLayoutId id="2147484453" r:id="rId2"/>
    <p:sldLayoutId id="2147484454" r:id="rId3"/>
    <p:sldLayoutId id="2147484455" r:id="rId4"/>
    <p:sldLayoutId id="2147484456" r:id="rId5"/>
    <p:sldLayoutId id="2147484457" r:id="rId6"/>
    <p:sldLayoutId id="2147484458" r:id="rId7"/>
    <p:sldLayoutId id="2147484459" r:id="rId8"/>
    <p:sldLayoutId id="2147484460" r:id="rId9"/>
    <p:sldLayoutId id="2147484461" r:id="rId10"/>
    <p:sldLayoutId id="2147484462" r:id="rId11"/>
  </p:sldLayoutIdLst>
  <p:transition xmlns:p14="http://schemas.microsoft.com/office/powerpoint/2010/mai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50178" name="Group 2"/>
          <p:cNvGrpSpPr>
            <a:grpSpLocks/>
          </p:cNvGrpSpPr>
          <p:nvPr/>
        </p:nvGrpSpPr>
        <p:grpSpPr bwMode="auto">
          <a:xfrm>
            <a:off x="1588" y="0"/>
            <a:ext cx="9148762" cy="6851650"/>
            <a:chOff x="1" y="0"/>
            <a:chExt cx="5763" cy="4316"/>
          </a:xfrm>
        </p:grpSpPr>
        <p:sp>
          <p:nvSpPr>
            <p:cNvPr id="819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19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19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nvGrpSpPr>
            <p:cNvPr id="50187" name="Group 6"/>
            <p:cNvGrpSpPr>
              <a:grpSpLocks/>
            </p:cNvGrpSpPr>
            <p:nvPr/>
          </p:nvGrpSpPr>
          <p:grpSpPr bwMode="auto">
            <a:xfrm>
              <a:off x="288" y="0"/>
              <a:ext cx="5098" cy="4316"/>
              <a:chOff x="288" y="0"/>
              <a:chExt cx="5098" cy="4316"/>
            </a:xfrm>
          </p:grpSpPr>
          <p:sp>
            <p:nvSpPr>
              <p:cNvPr id="8199"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0"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1"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2"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3"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4"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5"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6"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7"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8"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09"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0"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1"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grpSp>
        <p:sp>
          <p:nvSpPr>
            <p:cNvPr id="8212"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3"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8214"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50191" name="Freeform 23"/>
            <p:cNvSpPr>
              <a:spLocks/>
            </p:cNvSpPr>
            <p:nvPr/>
          </p:nvSpPr>
          <p:spPr bwMode="hidden">
            <a:xfrm>
              <a:off x="5041" y="0"/>
              <a:ext cx="719" cy="845"/>
            </a:xfrm>
            <a:custGeom>
              <a:avLst/>
              <a:gdLst>
                <a:gd name="T0" fmla="*/ 737 w 717"/>
                <a:gd name="T1" fmla="*/ 845 h 845"/>
                <a:gd name="T2" fmla="*/ 737 w 717"/>
                <a:gd name="T3" fmla="*/ 821 h 845"/>
                <a:gd name="T4" fmla="*/ 594 w 717"/>
                <a:gd name="T5" fmla="*/ 605 h 845"/>
                <a:gd name="T6" fmla="*/ 416 w 717"/>
                <a:gd name="T7" fmla="*/ 396 h 845"/>
                <a:gd name="T8" fmla="*/ 231 w 717"/>
                <a:gd name="T9" fmla="*/ 192 h 845"/>
                <a:gd name="T10" fmla="*/ 17 w 717"/>
                <a:gd name="T11" fmla="*/ 0 h 845"/>
                <a:gd name="T12" fmla="*/ 0 w 717"/>
                <a:gd name="T13" fmla="*/ 0 h 845"/>
                <a:gd name="T14" fmla="*/ 219 w 717"/>
                <a:gd name="T15" fmla="*/ 198 h 845"/>
                <a:gd name="T16" fmla="*/ 410 w 717"/>
                <a:gd name="T17" fmla="*/ 408 h 845"/>
                <a:gd name="T18" fmla="*/ 588 w 717"/>
                <a:gd name="T19" fmla="*/ 623 h 845"/>
                <a:gd name="T20" fmla="*/ 737 w 717"/>
                <a:gd name="T21" fmla="*/ 845 h 845"/>
                <a:gd name="T22" fmla="*/ 737 w 717"/>
                <a:gd name="T23" fmla="*/ 845 h 84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2" name="Freeform 24"/>
            <p:cNvSpPr>
              <a:spLocks/>
            </p:cNvSpPr>
            <p:nvPr/>
          </p:nvSpPr>
          <p:spPr bwMode="hidden">
            <a:xfrm>
              <a:off x="5352" y="0"/>
              <a:ext cx="408" cy="414"/>
            </a:xfrm>
            <a:custGeom>
              <a:avLst/>
              <a:gdLst>
                <a:gd name="T0" fmla="*/ 417 w 407"/>
                <a:gd name="T1" fmla="*/ 414 h 414"/>
                <a:gd name="T2" fmla="*/ 417 w 407"/>
                <a:gd name="T3" fmla="*/ 396 h 414"/>
                <a:gd name="T4" fmla="*/ 232 w 407"/>
                <a:gd name="T5" fmla="*/ 192 h 414"/>
                <a:gd name="T6" fmla="*/ 12 w 407"/>
                <a:gd name="T7" fmla="*/ 0 h 414"/>
                <a:gd name="T8" fmla="*/ 0 w 407"/>
                <a:gd name="T9" fmla="*/ 0 h 414"/>
                <a:gd name="T10" fmla="*/ 108 w 407"/>
                <a:gd name="T11" fmla="*/ 102 h 414"/>
                <a:gd name="T12" fmla="*/ 226 w 407"/>
                <a:gd name="T13" fmla="*/ 204 h 414"/>
                <a:gd name="T14" fmla="*/ 417 w 407"/>
                <a:gd name="T15" fmla="*/ 414 h 414"/>
                <a:gd name="T16" fmla="*/ 417 w 407"/>
                <a:gd name="T17" fmla="*/ 414 h 41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407" h="414">
                  <a:moveTo>
                    <a:pt x="407" y="414"/>
                  </a:moveTo>
                  <a:lnTo>
                    <a:pt x="407" y="396"/>
                  </a:lnTo>
                  <a:lnTo>
                    <a:pt x="222" y="192"/>
                  </a:lnTo>
                  <a:lnTo>
                    <a:pt x="12" y="0"/>
                  </a:lnTo>
                  <a:lnTo>
                    <a:pt x="0" y="0"/>
                  </a:lnTo>
                  <a:lnTo>
                    <a:pt x="108" y="102"/>
                  </a:lnTo>
                  <a:lnTo>
                    <a:pt x="216" y="204"/>
                  </a:lnTo>
                  <a:lnTo>
                    <a:pt x="407" y="414"/>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217"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defRPr/>
              </a:pPr>
              <a:endParaRPr lang="en-US">
                <a:solidFill>
                  <a:srgbClr val="FFFFFF"/>
                </a:solidFill>
                <a:latin typeface="Verdana" pitchFamily="-105" charset="0"/>
              </a:endParaRPr>
            </a:p>
          </p:txBody>
        </p:sp>
        <p:sp>
          <p:nvSpPr>
            <p:cNvPr id="50194" name="Freeform 26"/>
            <p:cNvSpPr>
              <a:spLocks/>
            </p:cNvSpPr>
            <p:nvPr/>
          </p:nvSpPr>
          <p:spPr bwMode="hidden">
            <a:xfrm>
              <a:off x="6" y="0"/>
              <a:ext cx="588" cy="599"/>
            </a:xfrm>
            <a:custGeom>
              <a:avLst/>
              <a:gdLst>
                <a:gd name="T0" fmla="*/ 606 w 586"/>
                <a:gd name="T1" fmla="*/ 0 h 599"/>
                <a:gd name="T2" fmla="*/ 588 w 586"/>
                <a:gd name="T3" fmla="*/ 0 h 599"/>
                <a:gd name="T4" fmla="*/ 417 w 586"/>
                <a:gd name="T5" fmla="*/ 132 h 599"/>
                <a:gd name="T6" fmla="*/ 267 w 586"/>
                <a:gd name="T7" fmla="*/ 270 h 599"/>
                <a:gd name="T8" fmla="*/ 120 w 586"/>
                <a:gd name="T9" fmla="*/ 420 h 599"/>
                <a:gd name="T10" fmla="*/ 0 w 586"/>
                <a:gd name="T11" fmla="*/ 575 h 599"/>
                <a:gd name="T12" fmla="*/ 0 w 586"/>
                <a:gd name="T13" fmla="*/ 599 h 599"/>
                <a:gd name="T14" fmla="*/ 120 w 586"/>
                <a:gd name="T15" fmla="*/ 432 h 599"/>
                <a:gd name="T16" fmla="*/ 267 w 586"/>
                <a:gd name="T17" fmla="*/ 282 h 599"/>
                <a:gd name="T18" fmla="*/ 423 w 586"/>
                <a:gd name="T19" fmla="*/ 138 h 599"/>
                <a:gd name="T20" fmla="*/ 606 w 586"/>
                <a:gd name="T21" fmla="*/ 0 h 599"/>
                <a:gd name="T22" fmla="*/ 606 w 586"/>
                <a:gd name="T23" fmla="*/ 0 h 599"/>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5" name="Freeform 27"/>
            <p:cNvSpPr>
              <a:spLocks/>
            </p:cNvSpPr>
            <p:nvPr/>
          </p:nvSpPr>
          <p:spPr bwMode="hidden">
            <a:xfrm>
              <a:off x="6" y="0"/>
              <a:ext cx="270" cy="252"/>
            </a:xfrm>
            <a:custGeom>
              <a:avLst/>
              <a:gdLst>
                <a:gd name="T0" fmla="*/ 279 w 269"/>
                <a:gd name="T1" fmla="*/ 0 h 252"/>
                <a:gd name="T2" fmla="*/ 261 w 269"/>
                <a:gd name="T3" fmla="*/ 0 h 252"/>
                <a:gd name="T4" fmla="*/ 120 w 269"/>
                <a:gd name="T5" fmla="*/ 114 h 252"/>
                <a:gd name="T6" fmla="*/ 60 w 269"/>
                <a:gd name="T7" fmla="*/ 174 h 252"/>
                <a:gd name="T8" fmla="*/ 0 w 269"/>
                <a:gd name="T9" fmla="*/ 234 h 252"/>
                <a:gd name="T10" fmla="*/ 0 w 269"/>
                <a:gd name="T11" fmla="*/ 252 h 252"/>
                <a:gd name="T12" fmla="*/ 126 w 269"/>
                <a:gd name="T13" fmla="*/ 120 h 252"/>
                <a:gd name="T14" fmla="*/ 279 w 269"/>
                <a:gd name="T15" fmla="*/ 0 h 252"/>
                <a:gd name="T16" fmla="*/ 279 w 269"/>
                <a:gd name="T17" fmla="*/ 0 h 2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9" h="252">
                  <a:moveTo>
                    <a:pt x="269" y="0"/>
                  </a:moveTo>
                  <a:lnTo>
                    <a:pt x="251" y="0"/>
                  </a:lnTo>
                  <a:lnTo>
                    <a:pt x="120" y="114"/>
                  </a:lnTo>
                  <a:lnTo>
                    <a:pt x="60" y="174"/>
                  </a:lnTo>
                  <a:lnTo>
                    <a:pt x="0" y="234"/>
                  </a:lnTo>
                  <a:lnTo>
                    <a:pt x="0" y="252"/>
                  </a:lnTo>
                  <a:lnTo>
                    <a:pt x="126" y="120"/>
                  </a:lnTo>
                  <a:lnTo>
                    <a:pt x="269" y="0"/>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50196" name="Line 28"/>
            <p:cNvSpPr>
              <a:spLocks noChangeShapeType="1"/>
            </p:cNvSpPr>
            <p:nvPr/>
          </p:nvSpPr>
          <p:spPr bwMode="hidden">
            <a:xfrm>
              <a:off x="1" y="2749"/>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7" name="Line 29"/>
            <p:cNvSpPr>
              <a:spLocks noChangeShapeType="1"/>
            </p:cNvSpPr>
            <p:nvPr/>
          </p:nvSpPr>
          <p:spPr bwMode="hidden">
            <a:xfrm>
              <a:off x="1" y="2356"/>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198" name="Line 30"/>
            <p:cNvSpPr>
              <a:spLocks noChangeShapeType="1"/>
            </p:cNvSpPr>
            <p:nvPr/>
          </p:nvSpPr>
          <p:spPr bwMode="hidden">
            <a:xfrm>
              <a:off x="1" y="3142"/>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50199" name="Group 31"/>
            <p:cNvGrpSpPr>
              <a:grpSpLocks/>
            </p:cNvGrpSpPr>
            <p:nvPr/>
          </p:nvGrpSpPr>
          <p:grpSpPr bwMode="auto">
            <a:xfrm>
              <a:off x="1" y="392"/>
              <a:ext cx="5758" cy="1571"/>
              <a:chOff x="1" y="392"/>
              <a:chExt cx="5758" cy="1571"/>
            </a:xfrm>
          </p:grpSpPr>
          <p:sp>
            <p:nvSpPr>
              <p:cNvPr id="50202" name="Line 32"/>
              <p:cNvSpPr>
                <a:spLocks noChangeShapeType="1"/>
              </p:cNvSpPr>
              <p:nvPr userDrawn="1"/>
            </p:nvSpPr>
            <p:spPr bwMode="hidden">
              <a:xfrm>
                <a:off x="1" y="784"/>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03" name="Line 33"/>
              <p:cNvSpPr>
                <a:spLocks noChangeShapeType="1"/>
              </p:cNvSpPr>
              <p:nvPr userDrawn="1"/>
            </p:nvSpPr>
            <p:spPr bwMode="hidden">
              <a:xfrm>
                <a:off x="1" y="1963"/>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04" name="Line 34"/>
              <p:cNvSpPr>
                <a:spLocks noChangeShapeType="1"/>
              </p:cNvSpPr>
              <p:nvPr userDrawn="1"/>
            </p:nvSpPr>
            <p:spPr bwMode="hidden">
              <a:xfrm>
                <a:off x="1" y="1570"/>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05" name="Line 35"/>
              <p:cNvSpPr>
                <a:spLocks noChangeShapeType="1"/>
              </p:cNvSpPr>
              <p:nvPr userDrawn="1"/>
            </p:nvSpPr>
            <p:spPr bwMode="hidden">
              <a:xfrm>
                <a:off x="1" y="1177"/>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06" name="Line 36"/>
              <p:cNvSpPr>
                <a:spLocks noChangeShapeType="1"/>
              </p:cNvSpPr>
              <p:nvPr userDrawn="1"/>
            </p:nvSpPr>
            <p:spPr bwMode="hidden">
              <a:xfrm>
                <a:off x="1" y="392"/>
                <a:ext cx="5758" cy="0"/>
              </a:xfrm>
              <a:prstGeom prst="line">
                <a:avLst/>
              </a:prstGeom>
              <a:noFill/>
              <a:ln w="15875">
                <a:solidFill>
                  <a:schemeClr val="bg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0200" name="Line 37"/>
            <p:cNvSpPr>
              <a:spLocks noChangeShapeType="1"/>
            </p:cNvSpPr>
            <p:nvPr/>
          </p:nvSpPr>
          <p:spPr bwMode="hidden">
            <a:xfrm>
              <a:off x="1" y="3928"/>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201" name="Line 38"/>
            <p:cNvSpPr>
              <a:spLocks noChangeShapeType="1"/>
            </p:cNvSpPr>
            <p:nvPr/>
          </p:nvSpPr>
          <p:spPr bwMode="hidden">
            <a:xfrm>
              <a:off x="1" y="3535"/>
              <a:ext cx="5758" cy="0"/>
            </a:xfrm>
            <a:prstGeom prst="line">
              <a:avLst/>
            </a:prstGeom>
            <a:noFill/>
            <a:ln w="15875">
              <a:solidFill>
                <a:schemeClr val="bg2"/>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50179" name="Rectangle 39"/>
          <p:cNvSpPr>
            <a:spLocks noGrp="1" noChangeArrowheads="1"/>
          </p:cNvSpPr>
          <p:nvPr>
            <p:ph type="title"/>
          </p:nvPr>
        </p:nvSpPr>
        <p:spPr bwMode="auto">
          <a:xfrm>
            <a:off x="457200" y="277813"/>
            <a:ext cx="8229600" cy="113982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8232"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3"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Verdana" pitchFamily="-105" charset="0"/>
                <a:ea typeface="+mn-ea"/>
                <a:cs typeface="+mn-cs"/>
              </a:defRPr>
            </a:lvl1pPr>
          </a:lstStyle>
          <a:p>
            <a:pPr>
              <a:defRPr/>
            </a:pPr>
            <a:endParaRPr lang="en-US"/>
          </a:p>
        </p:txBody>
      </p:sp>
      <p:sp>
        <p:nvSpPr>
          <p:cNvPr id="8234"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Verdana" charset="0"/>
                <a:cs typeface="Geneva" charset="0"/>
              </a:defRPr>
            </a:lvl1pPr>
          </a:lstStyle>
          <a:p>
            <a:pPr>
              <a:defRPr/>
            </a:pPr>
            <a:fld id="{83B930E5-136E-C940-A6B1-50FEDF175D86}" type="slidenum">
              <a:rPr lang="en-US"/>
              <a:pPr>
                <a:defRPr/>
              </a:pPr>
              <a:t>‹#›</a:t>
            </a:fld>
            <a:endParaRPr lang="en-US"/>
          </a:p>
        </p:txBody>
      </p:sp>
      <p:sp>
        <p:nvSpPr>
          <p:cNvPr id="8235"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84463" r:id="rId1"/>
    <p:sldLayoutId id="2147484464" r:id="rId2"/>
    <p:sldLayoutId id="2147484465" r:id="rId3"/>
    <p:sldLayoutId id="2147484466" r:id="rId4"/>
    <p:sldLayoutId id="2147484467" r:id="rId5"/>
    <p:sldLayoutId id="2147484468" r:id="rId6"/>
    <p:sldLayoutId id="2147484469" r:id="rId7"/>
    <p:sldLayoutId id="2147484470" r:id="rId8"/>
    <p:sldLayoutId id="2147484471" r:id="rId9"/>
    <p:sldLayoutId id="2147484472" r:id="rId10"/>
    <p:sldLayoutId id="214748447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6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60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60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6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solidFill>
                  <a:srgbClr val="FFFFFF"/>
                </a:solidFill>
                <a:latin typeface="Tahoma" pitchFamily="19" charset="-52"/>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solidFill>
                  <a:srgbClr val="FFFFFF"/>
                </a:solidFill>
                <a:latin typeface="Tahoma" pitchFamily="19" charset="-52"/>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solidFill>
                  <a:srgbClr val="FFFFFF"/>
                </a:solidFill>
                <a:latin typeface="Tahoma" pitchFamily="19" charset="-52"/>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solidFill>
                  <a:srgbClr val="FFFFFF"/>
                </a:solidFill>
                <a:latin typeface="Tahoma" pitchFamily="19" charset="-52"/>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solidFill>
                <a:srgbClr val="FFFFFF"/>
              </a:solidFill>
            </a:endParaRPr>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solidFill>
                <a:srgbClr val="FFFFFF"/>
              </a:solidFill>
            </a:endParaRPr>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79161266"/>
      </p:ext>
    </p:extLst>
  </p:cSld>
  <p:clrMap bg1="dk2" tx1="lt1" bg2="dk1" tx2="lt2" accent1="accent1" accent2="accent2" accent3="accent3" accent4="accent4" accent5="accent5" accent6="accent6" hlink="hlink" folHlink="folHlink"/>
  <p:sldLayoutIdLst>
    <p:sldLayoutId id="2147484475" r:id="rId1"/>
    <p:sldLayoutId id="2147484476" r:id="rId2"/>
    <p:sldLayoutId id="2147484477" r:id="rId3"/>
    <p:sldLayoutId id="2147484478" r:id="rId4"/>
    <p:sldLayoutId id="2147484479" r:id="rId5"/>
    <p:sldLayoutId id="2147484480" r:id="rId6"/>
    <p:sldLayoutId id="2147484481" r:id="rId7"/>
    <p:sldLayoutId id="2147484482" r:id="rId8"/>
    <p:sldLayoutId id="2147484483" r:id="rId9"/>
    <p:sldLayoutId id="2147484484" r:id="rId10"/>
    <p:sldLayoutId id="214748448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u.org/images/pius-sm.gif" TargetMode="External"/><Relationship Id="rId4" Type="http://schemas.openxmlformats.org/officeDocument/2006/relationships/image" Target="../media/image1.png"/><Relationship Id="rId5"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 Id="rId6" Type="http://schemas.openxmlformats.org/officeDocument/2006/relationships/image" Target="../media/image2.jpeg"/><Relationship Id="rId7"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59.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5" Type="http://schemas.openxmlformats.org/officeDocument/2006/relationships/image" Target="../media/image15.jpeg"/><Relationship Id="rId6" Type="http://schemas.openxmlformats.org/officeDocument/2006/relationships/image" Target="../media/image16.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eg"/><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4" Type="http://schemas.openxmlformats.org/officeDocument/2006/relationships/image" Target="../media/image21.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4" Type="http://schemas.openxmlformats.org/officeDocument/2006/relationships/image" Target="../media/image23.jpe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24.jpeg"/></Relationships>
</file>

<file path=ppt/slides/_rels/slide22.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26.jpe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4" Type="http://schemas.openxmlformats.org/officeDocument/2006/relationships/image" Target="../media/image28.jpeg"/><Relationship Id="rId5" Type="http://schemas.openxmlformats.org/officeDocument/2006/relationships/image" Target="../media/image29.jpeg"/><Relationship Id="rId1" Type="http://schemas.openxmlformats.org/officeDocument/2006/relationships/slideLayout" Target="../slideLayouts/slideLayout6.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 Id="rId3"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6.xml"/><Relationship Id="rId3" Type="http://schemas.openxmlformats.org/officeDocument/2006/relationships/image" Target="../media/image31.jpeg"/></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emf"/><Relationship Id="rId1" Type="http://schemas.openxmlformats.org/officeDocument/2006/relationships/slideLayout" Target="../slideLayouts/slideLayout46.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6.xml"/><Relationship Id="rId2" Type="http://schemas.openxmlformats.org/officeDocument/2006/relationships/notesSlide" Target="../notesSlides/notesSlide28.xml"/><Relationship Id="rId3" Type="http://schemas.openxmlformats.org/officeDocument/2006/relationships/image" Target="../media/image34.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jpeg"/></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media/image36.jpeg"/><Relationship Id="rId5" Type="http://schemas.openxmlformats.org/officeDocument/2006/relationships/image" Target="../media/image37.jpeg"/><Relationship Id="rId1" Type="http://schemas.openxmlformats.org/officeDocument/2006/relationships/slideLayout" Target="../slideLayouts/slideLayout6.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1.xml"/><Relationship Id="rId3" Type="http://schemas.openxmlformats.org/officeDocument/2006/relationships/image" Target="../media/image38.jpeg"/></Relationships>
</file>

<file path=ppt/slides/_rels/slide32.xml.rels><?xml version="1.0" encoding="UTF-8" standalone="yes"?>
<Relationships xmlns="http://schemas.openxmlformats.org/package/2006/relationships"><Relationship Id="rId3" Type="http://schemas.openxmlformats.org/officeDocument/2006/relationships/image" Target="../media/image39.jpeg"/><Relationship Id="rId4" Type="http://schemas.openxmlformats.org/officeDocument/2006/relationships/image" Target="../media/image40.jpeg"/><Relationship Id="rId1" Type="http://schemas.openxmlformats.org/officeDocument/2006/relationships/slideLayout" Target="../slideLayouts/slideLayout6.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4.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1" Type="http://schemas.openxmlformats.org/officeDocument/2006/relationships/slideLayout" Target="../slideLayouts/slideLayout4.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8.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7.xml"/><Relationship Id="rId3" Type="http://schemas.openxmlformats.org/officeDocument/2006/relationships/image" Target="../media/image41.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42.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4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1.xml"/><Relationship Id="rId3" Type="http://schemas.openxmlformats.org/officeDocument/2006/relationships/image" Target="../media/image4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45.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7.jpeg"/></Relationships>
</file>

<file path=ppt/slides/_rels/slide45.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9.jpeg"/><Relationship Id="rId1" Type="http://schemas.openxmlformats.org/officeDocument/2006/relationships/slideLayout" Target="../slideLayouts/slideLayout6.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6.xml"/><Relationship Id="rId3" Type="http://schemas.openxmlformats.org/officeDocument/2006/relationships/image" Target="../media/image50.jpeg"/></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5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54.jpe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55.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58.jpe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5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60.jpeg"/></Relationships>
</file>

<file path=ppt/slides/_rels/slide56.xml.rels><?xml version="1.0" encoding="UTF-8" standalone="yes"?>
<Relationships xmlns="http://schemas.openxmlformats.org/package/2006/relationships"><Relationship Id="rId3" Type="http://schemas.openxmlformats.org/officeDocument/2006/relationships/image" Target="../media/image61.png"/><Relationship Id="rId4" Type="http://schemas.openxmlformats.org/officeDocument/2006/relationships/image" Target="../media/image62.png"/><Relationship Id="rId1" Type="http://schemas.openxmlformats.org/officeDocument/2006/relationships/slideLayout" Target="../slideLayouts/slideLayout44.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4" Type="http://schemas.openxmlformats.org/officeDocument/2006/relationships/image" Target="../media/image7.jpeg"/><Relationship Id="rId1" Type="http://schemas.openxmlformats.org/officeDocument/2006/relationships/slideLayout" Target="../slideLayouts/slideLayout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89" name="Picture 3" descr="pius-sm">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572000" cy="2560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8" name="Rectangle 4"/>
          <p:cNvSpPr>
            <a:spLocks noGrp="1" noChangeArrowheads="1"/>
          </p:cNvSpPr>
          <p:nvPr>
            <p:ph type="ctrTitle"/>
          </p:nvPr>
        </p:nvSpPr>
        <p:spPr>
          <a:xfrm>
            <a:off x="0" y="2514600"/>
            <a:ext cx="9144000" cy="1736725"/>
          </a:xfrm>
        </p:spPr>
        <p:txBody>
          <a:bodyPr/>
          <a:lstStyle/>
          <a:p>
            <a:pPr eaLnBrk="1" hangingPunct="1">
              <a:defRPr/>
            </a:pPr>
            <a:r>
              <a:rPr lang="en-US" sz="6000" b="1" dirty="0">
                <a:solidFill>
                  <a:srgbClr val="FFFFFF"/>
                </a:solidFill>
                <a:latin typeface="FMEmanee" pitchFamily="2" charset="0"/>
                <a:ea typeface="ＭＳ Ｐゴシック" charset="0"/>
                <a:cs typeface="ＭＳ Ｐゴシック" charset="0"/>
              </a:rPr>
              <a:t>iudchu</a:t>
            </a:r>
            <a:r>
              <a:rPr lang="en-US" sz="6000" b="1" dirty="0">
                <a:solidFill>
                  <a:srgbClr val="FFFFFF"/>
                </a:solidFill>
                <a:latin typeface="Arial" charset="0"/>
                <a:ea typeface="ＭＳ Ｐゴシック" charset="0"/>
                <a:cs typeface="ＭＳ Ｐゴシック" charset="0"/>
              </a:rPr>
              <a:t>-</a:t>
            </a:r>
            <a:r>
              <a:rPr lang="en-US" sz="6000" b="1" dirty="0">
                <a:solidFill>
                  <a:srgbClr val="FFFFFF"/>
                </a:solidFill>
                <a:latin typeface="FMEmanee" pitchFamily="2" charset="0"/>
                <a:ea typeface="ＭＳ Ｐゴシック" charset="0"/>
                <a:cs typeface="ＭＳ Ｐゴシック" charset="0"/>
              </a:rPr>
              <a:t>wd¾Ólh</a:t>
            </a:r>
            <a:br>
              <a:rPr lang="en-US" sz="6000" b="1" dirty="0">
                <a:solidFill>
                  <a:srgbClr val="FFFFFF"/>
                </a:solidFill>
                <a:latin typeface="FMEmanee" pitchFamily="2" charset="0"/>
                <a:ea typeface="ＭＳ Ｐゴシック" charset="0"/>
                <a:cs typeface="ＭＳ Ｐゴシック" charset="0"/>
              </a:rPr>
            </a:br>
            <a:r>
              <a:rPr lang="en-US" sz="6000" b="1" dirty="0">
                <a:solidFill>
                  <a:srgbClr val="FFFFFF"/>
                </a:solidFill>
                <a:latin typeface="FMEmanee" pitchFamily="2" charset="0"/>
                <a:ea typeface="ＭＳ Ｐゴシック" charset="0"/>
                <a:cs typeface="ＭＳ Ｐゴシック" charset="0"/>
              </a:rPr>
              <a:t>-</a:t>
            </a:r>
            <a:r>
              <a:rPr lang="en-US" sz="6000" b="1" dirty="0">
                <a:solidFill>
                  <a:srgbClr val="FFFFFF"/>
                </a:solidFill>
                <a:latin typeface="Arial" charset="0"/>
                <a:ea typeface="ＭＳ Ｐゴシック" charset="0"/>
                <a:cs typeface="ＭＳ Ｐゴシック" charset="0"/>
              </a:rPr>
              <a:t> </a:t>
            </a:r>
            <a:r>
              <a:rPr lang="en-US" sz="6000" b="1" dirty="0">
                <a:solidFill>
                  <a:srgbClr val="FFFFFF"/>
                </a:solidFill>
                <a:latin typeface="FMEmanee" pitchFamily="2" charset="0"/>
                <a:ea typeface="ＭＳ Ｐゴシック" charset="0"/>
                <a:cs typeface="ＭＳ Ｐゴシック" charset="0"/>
              </a:rPr>
              <a:t>mq¾j </a:t>
            </a:r>
            <a:r>
              <a:rPr lang="en-US" sz="6000" b="1" dirty="0" err="1">
                <a:solidFill>
                  <a:srgbClr val="FFFFFF"/>
                </a:solidFill>
                <a:latin typeface="FMEmanee" pitchFamily="2" charset="0"/>
                <a:ea typeface="ＭＳ Ｐゴシック" charset="0"/>
                <a:cs typeface="ＭＳ Ｐゴシック" charset="0"/>
              </a:rPr>
              <a:t>úksYaph</a:t>
            </a:r>
            <a:endParaRPr lang="en-US" sz="6000" dirty="0">
              <a:solidFill>
                <a:srgbClr val="FFFFFF"/>
              </a:solidFill>
              <a:latin typeface="Arial" charset="0"/>
              <a:ea typeface="ＭＳ Ｐゴシック" charset="0"/>
              <a:cs typeface="ＭＳ Ｐゴシック" charset="0"/>
            </a:endParaRPr>
          </a:p>
        </p:txBody>
      </p:sp>
      <p:pic>
        <p:nvPicPr>
          <p:cNvPr id="63491" name="Picture 6" descr="AncientEgyptianFamily">
            <a:hlinkClick r:id="rId5"/>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6934200" y="0"/>
            <a:ext cx="2209800" cy="2454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6"/>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0" y="4221163"/>
            <a:ext cx="2663825" cy="193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a:spLocks noChangeArrowheads="1"/>
          </p:cNvSpPr>
          <p:nvPr/>
        </p:nvSpPr>
        <p:spPr bwMode="auto">
          <a:xfrm>
            <a:off x="0" y="6096000"/>
            <a:ext cx="9144000" cy="773135"/>
          </a:xfrm>
          <a:prstGeom prst="rect">
            <a:avLst/>
          </a:prstGeom>
          <a:solidFill>
            <a:srgbClr val="000000"/>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eaLnBrk="1" fontAlgn="auto" latinLnBrk="0" hangingPunct="1">
              <a:lnSpc>
                <a:spcPct val="100000"/>
              </a:lnSpc>
              <a:spcBef>
                <a:spcPct val="20000"/>
              </a:spcBef>
              <a:spcAft>
                <a:spcPts val="0"/>
              </a:spcAft>
              <a:buClr>
                <a:srgbClr val="FFCC00"/>
              </a:buClr>
              <a:buSzPct val="70000"/>
              <a:buFont typeface="Wingdings" charset="0"/>
              <a:buNone/>
              <a:tabLst/>
              <a:defRPr/>
            </a:pP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ආචාර්ය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රික් ග්‍රිෆිත්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සිංගප්පූරු</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බයිබල්</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a:t>
            </a:r>
            <a:r>
              <a:rPr kumimoji="0" lang="si-LK"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විදුහල </a:t>
            </a:r>
            <a:r>
              <a:rPr kumimoji="0" lang="en-US" sz="20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 • </a:t>
            </a:r>
            <a:r>
              <a:rPr kumimoji="0" lang="en-US" sz="1800" b="1" i="0" u="none" strike="noStrike" kern="0" cap="none" spc="0" normalizeH="0" baseline="0" noProof="0" dirty="0" smtClean="0">
                <a:ln>
                  <a:noFill/>
                </a:ln>
                <a:solidFill>
                  <a:srgbClr val="FFFFFF"/>
                </a:solidFill>
                <a:effectLst>
                  <a:outerShdw blurRad="38100" dist="38100" dir="2700000" algn="tl">
                    <a:srgbClr val="000000"/>
                  </a:outerShdw>
                </a:effectLst>
                <a:uLnTx/>
                <a:uFillTx/>
                <a:latin typeface="Arial"/>
                <a:cs typeface="Arial"/>
              </a:rPr>
              <a:t>BibleStudyDownloads.org</a:t>
            </a:r>
            <a:endParaRPr kumimoji="0" lang="en-US" sz="1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endParaRP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1922"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solidFill>
                <a:srgbClr val="FFFFFF"/>
              </a:solidFill>
            </a:endParaRPr>
          </a:p>
        </p:txBody>
      </p:sp>
      <p:sp>
        <p:nvSpPr>
          <p:cNvPr id="118787"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Experiential</a:t>
            </a:r>
            <a:endParaRPr lang="en-US" sz="3200" b="1">
              <a:latin typeface="Tahoma" charset="0"/>
              <a:ea typeface="ＭＳ Ｐゴシック" charset="0"/>
              <a:cs typeface="ＭＳ Ｐゴシック" charset="0"/>
            </a:endParaRPr>
          </a:p>
          <a:p>
            <a:pPr eaLnBrk="1" hangingPunct="1">
              <a:lnSpc>
                <a:spcPct val="90000"/>
              </a:lnSpc>
              <a:defRPr/>
            </a:pPr>
            <a:r>
              <a:rPr lang="en-US" sz="3200" b="1">
                <a:solidFill>
                  <a:srgbClr val="FFFF00"/>
                </a:solidFill>
                <a:latin typeface="Tahoma" charset="0"/>
                <a:ea typeface="ＭＳ Ｐゴシック" charset="0"/>
                <a:cs typeface="ＭＳ Ｐゴシック" charset="0"/>
              </a:rPr>
              <a:t>What</a:t>
            </a:r>
            <a:r>
              <a:rPr lang="en-US" sz="3200" b="1">
                <a:latin typeface="Tahoma" charset="0"/>
                <a:ea typeface="ＭＳ Ｐゴシック" charset="0"/>
                <a:cs typeface="ＭＳ Ｐゴシック" charset="0"/>
              </a:rPr>
              <a:t> is done and who did it in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experience</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unfolding and </a:t>
            </a:r>
            <a:r>
              <a:rPr lang="en-US" sz="3200" b="1">
                <a:solidFill>
                  <a:srgbClr val="FFFF00"/>
                </a:solidFill>
                <a:latin typeface="Tahoma" charset="0"/>
                <a:ea typeface="ＭＳ Ｐゴシック" charset="0"/>
                <a:cs typeface="ＭＳ Ｐゴシック" charset="0"/>
              </a:rPr>
              <a:t>relative</a:t>
            </a:r>
            <a:endParaRPr lang="en-US" sz="3200" b="1">
              <a:latin typeface="Tahoma"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a:solidFill>
                  <a:srgbClr val="FFFF00"/>
                </a:solidFill>
                <a:latin typeface="Tahoma" charset="0"/>
                <a:ea typeface="ＭＳ Ｐゴシック" charset="0"/>
                <a:cs typeface="ＭＳ Ｐゴシック" charset="0"/>
              </a:rPr>
              <a:t>Scientific</a:t>
            </a:r>
            <a:r>
              <a:rPr lang="en-US" sz="3200" b="1">
                <a:latin typeface="Tahoma" charset="0"/>
                <a:ea typeface="ＭＳ Ｐゴシック" charset="0"/>
                <a:cs typeface="ＭＳ Ｐゴシック" charset="0"/>
              </a:rPr>
              <a:t> &amp; rational</a:t>
            </a:r>
          </a:p>
          <a:p>
            <a:pPr eaLnBrk="1" hangingPunct="1">
              <a:lnSpc>
                <a:spcPct val="90000"/>
              </a:lnSpc>
              <a:defRPr/>
            </a:pPr>
            <a:r>
              <a:rPr lang="en-US" sz="3200" b="1">
                <a:solidFill>
                  <a:srgbClr val="FFFF00"/>
                </a:solidFill>
                <a:latin typeface="Tahoma" charset="0"/>
                <a:ea typeface="ＭＳ Ｐゴシック" charset="0"/>
                <a:cs typeface="ＭＳ Ｐゴシック" charset="0"/>
              </a:rPr>
              <a:t>How</a:t>
            </a:r>
            <a:r>
              <a:rPr lang="en-US" sz="3200" b="1">
                <a:latin typeface="Tahoma" charset="0"/>
                <a:ea typeface="ＭＳ Ｐゴシック" charset="0"/>
                <a:cs typeface="ＭＳ Ｐゴシック" charset="0"/>
              </a:rPr>
              <a:t> things are done in the Scripture</a:t>
            </a:r>
          </a:p>
          <a:p>
            <a:pPr eaLnBrk="1" hangingPunct="1">
              <a:lnSpc>
                <a:spcPct val="90000"/>
              </a:lnSpc>
              <a:defRPr/>
            </a:pPr>
            <a:r>
              <a:rPr lang="en-US" sz="3200" b="1">
                <a:latin typeface="Tahoma" charset="0"/>
                <a:ea typeface="ＭＳ Ｐゴシック" charset="0"/>
                <a:cs typeface="ＭＳ Ｐゴシック" charset="0"/>
              </a:rPr>
              <a:t>Believing comes through </a:t>
            </a:r>
            <a:r>
              <a:rPr lang="en-US" sz="3200" b="1">
                <a:solidFill>
                  <a:srgbClr val="FFFF00"/>
                </a:solidFill>
                <a:latin typeface="Tahoma" charset="0"/>
                <a:ea typeface="ＭＳ Ｐゴシック" charset="0"/>
                <a:cs typeface="ＭＳ Ｐゴシック" charset="0"/>
              </a:rPr>
              <a:t>thinking</a:t>
            </a:r>
            <a:endParaRPr lang="en-US" sz="3200" b="1">
              <a:latin typeface="Tahoma" charset="0"/>
              <a:ea typeface="ＭＳ Ｐゴシック" charset="0"/>
              <a:cs typeface="ＭＳ Ｐゴシック" charset="0"/>
            </a:endParaRPr>
          </a:p>
          <a:p>
            <a:pPr eaLnBrk="1" hangingPunct="1">
              <a:lnSpc>
                <a:spcPct val="90000"/>
              </a:lnSpc>
              <a:defRPr/>
            </a:pPr>
            <a:r>
              <a:rPr lang="en-US" sz="3200" b="1">
                <a:latin typeface="Tahoma" charset="0"/>
                <a:ea typeface="ＭＳ Ｐゴシック" charset="0"/>
                <a:cs typeface="ＭＳ Ｐゴシック" charset="0"/>
              </a:rPr>
              <a:t>Truth is static and </a:t>
            </a:r>
            <a:r>
              <a:rPr lang="en-US" sz="3200" b="1">
                <a:solidFill>
                  <a:srgbClr val="FFFF00"/>
                </a:solidFill>
                <a:latin typeface="Tahoma" charset="0"/>
                <a:ea typeface="ＭＳ Ｐゴシック" charset="0"/>
                <a:cs typeface="ＭＳ Ｐゴシック" charset="0"/>
              </a:rPr>
              <a:t>unchanging</a:t>
            </a:r>
            <a:endParaRPr lang="en-US" sz="3200" b="1">
              <a:latin typeface="Tahoma" charset="0"/>
              <a:ea typeface="ＭＳ Ｐゴシック" charset="0"/>
              <a:cs typeface="ＭＳ Ｐゴシック" charset="0"/>
            </a:endParaRPr>
          </a:p>
        </p:txBody>
      </p:sp>
      <p:sp>
        <p:nvSpPr>
          <p:cNvPr id="118790" name="Text Box 1030"/>
          <p:cNvSpPr txBox="1">
            <a:spLocks noChangeArrowheads="1"/>
          </p:cNvSpPr>
          <p:nvPr/>
        </p:nvSpPr>
        <p:spPr bwMode="auto">
          <a:xfrm>
            <a:off x="12954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a:solidFill>
                  <a:srgbClr val="FFFF00"/>
                </a:solidFill>
                <a:latin typeface="Tahoma" pitchFamily="19" charset="-52"/>
              </a:rPr>
              <a:t>Hebrew</a:t>
            </a:r>
          </a:p>
        </p:txBody>
      </p:sp>
      <p:sp>
        <p:nvSpPr>
          <p:cNvPr id="118791" name="Text Box 1031"/>
          <p:cNvSpPr txBox="1">
            <a:spLocks noChangeArrowheads="1"/>
          </p:cNvSpPr>
          <p:nvPr/>
        </p:nvSpPr>
        <p:spPr bwMode="auto">
          <a:xfrm>
            <a:off x="5943600" y="127635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a:solidFill>
                  <a:srgbClr val="FFFF00"/>
                </a:solidFill>
                <a:latin typeface="Tahoma" pitchFamily="19" charset="-52"/>
              </a:rPr>
              <a:t>Greek</a:t>
            </a:r>
          </a:p>
        </p:txBody>
      </p:sp>
      <p:sp>
        <p:nvSpPr>
          <p:cNvPr id="81928" name="WordArt 1032"/>
          <p:cNvSpPr>
            <a:spLocks noChangeArrowheads="1" noChangeShapeType="1" noTextEdit="1"/>
          </p:cNvSpPr>
          <p:nvPr/>
        </p:nvSpPr>
        <p:spPr bwMode="auto">
          <a:xfrm>
            <a:off x="3733800" y="457200"/>
            <a:ext cx="2362200" cy="1905000"/>
          </a:xfrm>
          <a:prstGeom prst="rect">
            <a:avLst/>
          </a:prstGeom>
        </p:spPr>
        <p:txBody>
          <a:bodyPr wrap="none" fromWordArt="1">
            <a:prstTxWarp prst="textCascadeUp">
              <a:avLst>
                <a:gd name="adj" fmla="val 44444"/>
              </a:avLst>
            </a:prstTxWarp>
          </a:bodyPr>
          <a:lstStyle/>
          <a:p>
            <a:pPr algn="ctr"/>
            <a:r>
              <a:rPr lang="en-US" sz="3600" kern="1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Impact"/>
                <a:ea typeface="Impact"/>
                <a:cs typeface="Impact"/>
              </a:rPr>
              <a:t>Truth</a:t>
            </a:r>
          </a:p>
        </p:txBody>
      </p:sp>
      <p:sp>
        <p:nvSpPr>
          <p:cNvPr id="118793"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sz="2000" b="1">
                <a:solidFill>
                  <a:srgbClr val="FFFFFF"/>
                </a:solidFill>
                <a:latin typeface="Tahoma" pitchFamily="19" charset="-52"/>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defRPr/>
            </a:pPr>
            <a:r>
              <a:rPr lang="en-US" sz="2000" dirty="0">
                <a:solidFill>
                  <a:srgbClr val="FFFFFF"/>
                </a:solidFill>
                <a:latin typeface="Arial" charset="0"/>
              </a:rPr>
              <a:t>Adapted from Lynne M. Thompson, </a:t>
            </a:r>
            <a:r>
              <a:rPr lang="en-US" altLang="ja-JP" sz="2000" dirty="0">
                <a:solidFill>
                  <a:srgbClr val="FFFFFF"/>
                </a:solidFill>
                <a:latin typeface="Arial" charset="0"/>
              </a:rPr>
              <a:t>"Christmas: The Real Deal," interview with Ray Vander </a:t>
            </a:r>
            <a:r>
              <a:rPr lang="en-US" altLang="ja-JP" sz="2000" dirty="0" err="1">
                <a:solidFill>
                  <a:srgbClr val="FFFFFF"/>
                </a:solidFill>
                <a:latin typeface="Arial" charset="0"/>
              </a:rPr>
              <a:t>Laan</a:t>
            </a:r>
            <a:r>
              <a:rPr lang="en-US" altLang="ja-JP" sz="2000" dirty="0">
                <a:solidFill>
                  <a:srgbClr val="FFFFFF"/>
                </a:solidFill>
                <a:latin typeface="Arial" charset="0"/>
              </a:rPr>
              <a:t>, </a:t>
            </a:r>
            <a:r>
              <a:rPr lang="en-US" altLang="ja-JP" sz="2000" i="1" dirty="0">
                <a:solidFill>
                  <a:srgbClr val="FFFFFF"/>
                </a:solidFill>
                <a:latin typeface="Arial" charset="0"/>
              </a:rPr>
              <a:t>Breakaway magazine </a:t>
            </a:r>
            <a:r>
              <a:rPr lang="en-US" altLang="ja-JP" sz="2000" dirty="0">
                <a:solidFill>
                  <a:srgbClr val="FFFFFF"/>
                </a:solidFill>
                <a:latin typeface="Arial" charset="0"/>
              </a:rPr>
              <a:t>(Dec 2003): 7-9</a:t>
            </a:r>
            <a:endParaRPr lang="en-US" sz="2000" dirty="0">
              <a:solidFill>
                <a:srgbClr val="FFFFFF"/>
              </a:solidFill>
              <a:latin typeface="Arial" charset="0"/>
            </a:endParaRPr>
          </a:p>
        </p:txBody>
      </p:sp>
    </p:spTree>
    <p:extLst>
      <p:ext uri="{BB962C8B-B14F-4D97-AF65-F5344CB8AC3E}">
        <p14:creationId xmlns:p14="http://schemas.microsoft.com/office/powerpoint/2010/main" val="919680638"/>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2" name="Rectangle 1026"/>
          <p:cNvSpPr>
            <a:spLocks noGrp="1" noChangeArrowheads="1"/>
          </p:cNvSpPr>
          <p:nvPr>
            <p:ph type="title"/>
          </p:nvPr>
        </p:nvSpPr>
        <p:spPr>
          <a:solidFill>
            <a:srgbClr val="000000"/>
          </a:solidFill>
        </p:spPr>
        <p:txBody>
          <a:bodyPr/>
          <a:lstStyle/>
          <a:p>
            <a:pPr eaLnBrk="1" hangingPunct="1">
              <a:defRPr/>
            </a:pPr>
            <a:r>
              <a:rPr lang="en-US" sz="4800" b="1" dirty="0" err="1">
                <a:latin typeface="FMEmanee" pitchFamily="2" charset="0"/>
                <a:ea typeface="ＭＳ Ｐゴシック" charset="0"/>
                <a:cs typeface="ＭＳ Ｐゴシック" charset="0"/>
              </a:rPr>
              <a:t>cd;sjdos</a:t>
            </a:r>
            <a:r>
              <a:rPr lang="en-US" sz="4800" b="1" dirty="0">
                <a:latin typeface="FMEmanee" pitchFamily="2" charset="0"/>
                <a:ea typeface="ＭＳ Ｐゴシック" charset="0"/>
                <a:cs typeface="ＭＳ Ｐゴシック" charset="0"/>
              </a:rPr>
              <a:t> mq¾j </a:t>
            </a:r>
            <a:r>
              <a:rPr lang="en-US" sz="4800" b="1" dirty="0" err="1">
                <a:latin typeface="FMEmanee" pitchFamily="2" charset="0"/>
                <a:ea typeface="ＭＳ Ｐゴシック" charset="0"/>
                <a:cs typeface="ＭＳ Ｐゴシック" charset="0"/>
              </a:rPr>
              <a:t>úksYaph</a:t>
            </a:r>
            <a:endParaRPr lang="en-US" sz="4800" dirty="0">
              <a:latin typeface="FMEmanee" pitchFamily="2" charset="0"/>
              <a:ea typeface="ＭＳ Ｐゴシック" charset="0"/>
              <a:cs typeface="ＭＳ Ｐゴシック" charset="0"/>
            </a:endParaRPr>
          </a:p>
        </p:txBody>
      </p:sp>
      <p:sp>
        <p:nvSpPr>
          <p:cNvPr id="35843" name="Rectangle 1027"/>
          <p:cNvSpPr>
            <a:spLocks noGrp="1" noChangeArrowheads="1"/>
          </p:cNvSpPr>
          <p:nvPr>
            <p:ph type="body" idx="1"/>
          </p:nvPr>
        </p:nvSpPr>
        <p:spPr>
          <a:xfrm>
            <a:off x="457200" y="1600200"/>
            <a:ext cx="8686800" cy="4530725"/>
          </a:xfrm>
        </p:spPr>
        <p:txBody>
          <a:bodyPr/>
          <a:lstStyle/>
          <a:p>
            <a:pPr marL="609600" indent="-609600" eaLnBrk="1" hangingPunct="1">
              <a:buFont typeface="Arial" charset="0"/>
              <a:buAutoNum type="arabicPeriod"/>
              <a:defRPr/>
            </a:pPr>
            <a:r>
              <a:rPr lang="en-US" sz="3600" b="1" dirty="0" err="1">
                <a:latin typeface="FMEmanee" pitchFamily="2" charset="0"/>
                <a:ea typeface="ＭＳ Ｐゴシック" charset="0"/>
                <a:cs typeface="ＭＳ Ｐゴシック" charset="0"/>
              </a:rPr>
              <a:t>wkaHcd;ska</a:t>
            </a:r>
            <a:r>
              <a:rPr lang="en-US" sz="3600" b="1" dirty="0">
                <a:latin typeface="FMEmanee" pitchFamily="2" charset="0"/>
                <a:ea typeface="ＭＳ Ｐゴシック" charset="0"/>
                <a:cs typeface="ＭＳ Ｐゴシック" charset="0"/>
              </a:rPr>
              <a:t> m%;</a:t>
            </a:r>
            <a:r>
              <a:rPr lang="en-US" sz="3600" b="1" dirty="0" err="1">
                <a:latin typeface="FMEmanee" pitchFamily="2" charset="0"/>
                <a:ea typeface="ＭＳ Ｐゴシック" charset="0"/>
                <a:cs typeface="ＭＳ Ｐゴシック" charset="0"/>
              </a:rPr>
              <a:t>slaIsm</a:t>
            </a:r>
            <a:r>
              <a:rPr lang="en-US" sz="3600" b="1" dirty="0">
                <a:latin typeface="FMEmanee" pitchFamily="2" charset="0"/>
                <a:ea typeface="ＭＳ Ｐゴシック" charset="0"/>
                <a:cs typeface="ＭＳ Ｐゴシック" charset="0"/>
              </a:rPr>
              <a:t> l&lt;d </a:t>
            </a:r>
            <a:r>
              <a:rPr lang="en-US" sz="3600" b="1" dirty="0" err="1">
                <a:latin typeface="FMEmanee" pitchFamily="2" charset="0"/>
                <a:ea typeface="ＭＳ Ｐゴシック" charset="0"/>
                <a:cs typeface="ＭＳ Ｐゴシック" charset="0"/>
              </a:rPr>
              <a:t>hqfoõjka</a:t>
            </a:r>
            <a:endParaRPr lang="en-US" sz="3600" b="1" dirty="0">
              <a:latin typeface="FMEmanee" pitchFamily="2" charset="0"/>
              <a:ea typeface="ＭＳ Ｐゴシック" charset="0"/>
              <a:cs typeface="ＭＳ Ｐゴシック" charset="0"/>
            </a:endParaRPr>
          </a:p>
          <a:p>
            <a:pPr marL="609600" indent="-609600" eaLnBrk="1" hangingPunct="1">
              <a:buFont typeface="Arial" charset="0"/>
              <a:buAutoNum type="arabicPeriod"/>
              <a:defRPr/>
            </a:pPr>
            <a:r>
              <a:rPr lang="en-US" sz="3600" b="1" dirty="0" err="1">
                <a:latin typeface="FMEmanee" pitchFamily="2" charset="0"/>
                <a:ea typeface="ＭＳ Ｐゴシック" charset="0"/>
                <a:cs typeface="ＭＳ Ｐゴシック" charset="0"/>
              </a:rPr>
              <a:t>hqfoõjka</a:t>
            </a:r>
            <a:r>
              <a:rPr lang="en-US" sz="3600" b="1" dirty="0">
                <a:latin typeface="FMEmanee" pitchFamily="2" charset="0"/>
                <a:ea typeface="ＭＳ Ｐゴシック" charset="0"/>
                <a:cs typeface="ＭＳ Ｐゴシック" charset="0"/>
              </a:rPr>
              <a:t> m%;</a:t>
            </a:r>
            <a:r>
              <a:rPr lang="en-US" sz="3600" b="1" dirty="0" err="1">
                <a:latin typeface="FMEmanee" pitchFamily="2" charset="0"/>
                <a:ea typeface="ＭＳ Ｐゴシック" charset="0"/>
                <a:cs typeface="ＭＳ Ｐゴシック" charset="0"/>
              </a:rPr>
              <a:t>slaIsm</a:t>
            </a:r>
            <a:r>
              <a:rPr lang="en-US" sz="3600" b="1" dirty="0">
                <a:latin typeface="FMEmanee" pitchFamily="2" charset="0"/>
                <a:ea typeface="ＭＳ Ｐゴシック" charset="0"/>
                <a:cs typeface="ＭＳ Ｐゴシック" charset="0"/>
              </a:rPr>
              <a:t> l&lt;d </a:t>
            </a:r>
            <a:r>
              <a:rPr lang="en-US" sz="3600" b="1" dirty="0" err="1">
                <a:latin typeface="FMEmanee" pitchFamily="2" charset="0"/>
                <a:ea typeface="ＭＳ Ｐゴシック" charset="0"/>
                <a:cs typeface="ＭＳ Ｐゴシック" charset="0"/>
              </a:rPr>
              <a:t>wkaHcd;skaj</a:t>
            </a:r>
            <a:endParaRPr lang="en-US" sz="3600" b="1" dirty="0">
              <a:latin typeface="FMEmanee" pitchFamily="2" charset="0"/>
              <a:ea typeface="ＭＳ Ｐゴシック" charset="0"/>
              <a:cs typeface="ＭＳ Ｐゴシック" charset="0"/>
            </a:endParaRPr>
          </a:p>
          <a:p>
            <a:pPr marL="609600" indent="-609600" eaLnBrk="1" hangingPunct="1">
              <a:buFont typeface="Arial" charset="0"/>
              <a:buAutoNum type="arabicPeriod"/>
              <a:defRPr/>
            </a:pPr>
            <a:r>
              <a:rPr lang="en-US" sz="3600" b="1" dirty="0" err="1">
                <a:latin typeface="FMEmanee" pitchFamily="2" charset="0"/>
                <a:ea typeface="ＭＳ Ｐゴシック" charset="0"/>
                <a:cs typeface="ＭＳ Ｐゴシック" charset="0"/>
              </a:rPr>
              <a:t>hqofha</a:t>
            </a:r>
            <a:r>
              <a:rPr lang="en-US" sz="3600" b="1" dirty="0">
                <a:latin typeface="FMEmanee" pitchFamily="2" charset="0"/>
                <a:ea typeface="ＭＳ Ｐゴシック" charset="0"/>
                <a:cs typeface="ＭＳ Ｐゴシック" charset="0"/>
              </a:rPr>
              <a:t> </a:t>
            </a:r>
            <a:r>
              <a:rPr lang="en-US" sz="3600" b="1" dirty="0" err="1">
                <a:latin typeface="FMEmanee" pitchFamily="2" charset="0"/>
                <a:ea typeface="ＭＳ Ｐゴシック" charset="0"/>
                <a:cs typeface="ＭＳ Ｐゴシック" charset="0"/>
              </a:rPr>
              <a:t>hqfoõjka</a:t>
            </a:r>
            <a:r>
              <a:rPr lang="en-US" sz="3600" b="1" dirty="0">
                <a:latin typeface="FMEmanee" pitchFamily="2" charset="0"/>
                <a:ea typeface="ＭＳ Ｐゴシック" charset="0"/>
                <a:cs typeface="ＭＳ Ｐゴシック" charset="0"/>
              </a:rPr>
              <a:t> m%;</a:t>
            </a:r>
            <a:r>
              <a:rPr lang="en-US" sz="3600" b="1" dirty="0" err="1">
                <a:latin typeface="FMEmanee" pitchFamily="2" charset="0"/>
                <a:ea typeface="ＭＳ Ｐゴシック" charset="0"/>
                <a:cs typeface="ＭＳ Ｐゴシック" charset="0"/>
              </a:rPr>
              <a:t>slaIsm</a:t>
            </a:r>
            <a:r>
              <a:rPr lang="en-US" sz="3600" b="1" dirty="0">
                <a:latin typeface="FMEmanee" pitchFamily="2" charset="0"/>
                <a:ea typeface="ＭＳ Ｐゴシック" charset="0"/>
                <a:cs typeface="ＭＳ Ｐゴシック" charset="0"/>
              </a:rPr>
              <a:t> l&lt;d .,s, </a:t>
            </a:r>
            <a:r>
              <a:rPr lang="en-US" sz="3600" b="1" dirty="0" err="1">
                <a:latin typeface="FMEmanee" pitchFamily="2" charset="0"/>
                <a:ea typeface="ＭＳ Ｐゴシック" charset="0"/>
                <a:cs typeface="ＭＳ Ｐゴシック" charset="0"/>
              </a:rPr>
              <a:t>hqfoõjkaj</a:t>
            </a:r>
            <a:endParaRPr lang="en-US" sz="3600" b="1" dirty="0">
              <a:latin typeface="FMEmanee" pitchFamily="2" charset="0"/>
              <a:ea typeface="ＭＳ Ｐゴシック" charset="0"/>
              <a:cs typeface="ＭＳ Ｐゴシック" charset="0"/>
            </a:endParaRPr>
          </a:p>
          <a:p>
            <a:pPr marL="609600" indent="-609600" eaLnBrk="1" hangingPunct="1">
              <a:buFont typeface="Arial" charset="0"/>
              <a:buAutoNum type="arabicPeriod"/>
              <a:defRPr/>
            </a:pPr>
            <a:r>
              <a:rPr lang="en-US" sz="3600" b="1" dirty="0">
                <a:latin typeface="FMEmanee" pitchFamily="2" charset="0"/>
                <a:ea typeface="ＭＳ Ｐゴシック" charset="0"/>
                <a:cs typeface="ＭＳ Ｐゴシック" charset="0"/>
              </a:rPr>
              <a:t>.,s, </a:t>
            </a:r>
            <a:r>
              <a:rPr lang="en-US" sz="3600" b="1" dirty="0" err="1">
                <a:latin typeface="FMEmanee" pitchFamily="2" charset="0"/>
                <a:ea typeface="ＭＳ Ｐゴシック" charset="0"/>
                <a:cs typeface="ＭＳ Ｐゴシック" charset="0"/>
              </a:rPr>
              <a:t>hqfoõjka</a:t>
            </a:r>
            <a:r>
              <a:rPr lang="en-US" sz="3600" b="1" dirty="0">
                <a:latin typeface="FMEmanee" pitchFamily="2" charset="0"/>
                <a:ea typeface="ＭＳ Ｐゴシック" charset="0"/>
                <a:cs typeface="ＭＳ Ｐゴシック" charset="0"/>
              </a:rPr>
              <a:t> m%;</a:t>
            </a:r>
            <a:r>
              <a:rPr lang="en-US" sz="3600" b="1" dirty="0" err="1">
                <a:latin typeface="FMEmanee" pitchFamily="2" charset="0"/>
                <a:ea typeface="ＭＳ Ｐゴシック" charset="0"/>
                <a:cs typeface="ＭＳ Ｐゴシック" charset="0"/>
              </a:rPr>
              <a:t>slafIm</a:t>
            </a:r>
            <a:r>
              <a:rPr lang="en-US" sz="3600" b="1" dirty="0">
                <a:latin typeface="FMEmanee" pitchFamily="2" charset="0"/>
                <a:ea typeface="ＭＳ Ｐゴシック" charset="0"/>
                <a:cs typeface="ＭＳ Ｐゴシック" charset="0"/>
              </a:rPr>
              <a:t> l&lt;d </a:t>
            </a:r>
            <a:r>
              <a:rPr lang="en-US" sz="3600" b="1" dirty="0" err="1">
                <a:latin typeface="FMEmanee" pitchFamily="2" charset="0"/>
                <a:ea typeface="ＭＳ Ｐゴシック" charset="0"/>
                <a:cs typeface="ＭＳ Ｐゴシック" charset="0"/>
              </a:rPr>
              <a:t>hqofha</a:t>
            </a:r>
            <a:r>
              <a:rPr lang="en-US" sz="3600" b="1" dirty="0">
                <a:latin typeface="FMEmanee" pitchFamily="2" charset="0"/>
                <a:ea typeface="ＭＳ Ｐゴシック" charset="0"/>
                <a:cs typeface="ＭＳ Ｐゴシック" charset="0"/>
              </a:rPr>
              <a:t> </a:t>
            </a:r>
            <a:r>
              <a:rPr lang="en-US" sz="3600" b="1" dirty="0" err="1">
                <a:latin typeface="FMEmanee" pitchFamily="2" charset="0"/>
                <a:ea typeface="ＭＳ Ｐゴシック" charset="0"/>
                <a:cs typeface="ＭＳ Ｐゴシック" charset="0"/>
              </a:rPr>
              <a:t>hqfoõjkaj</a:t>
            </a:r>
            <a:r>
              <a:rPr lang="en-US" sz="3600" b="1" dirty="0">
                <a:latin typeface="FMEmanee" pitchFamily="2" charset="0"/>
                <a:ea typeface="ＭＳ Ｐゴシック" charset="0"/>
                <a:cs typeface="ＭＳ Ｐゴシック" charset="0"/>
              </a:rPr>
              <a:t> </a:t>
            </a:r>
          </a:p>
          <a:p>
            <a:pPr marL="609600" indent="-609600" eaLnBrk="1" hangingPunct="1">
              <a:buFont typeface="Arial" charset="0"/>
              <a:buAutoNum type="arabicPeriod"/>
              <a:defRPr/>
            </a:pPr>
            <a:endParaRPr lang="en-US" sz="3600" b="1" dirty="0">
              <a:latin typeface="Tahoma" charset="0"/>
              <a:ea typeface="ＭＳ Ｐゴシック" charset="0"/>
              <a:cs typeface="ＭＳ Ｐゴシック" charset="0"/>
            </a:endParaRPr>
          </a:p>
          <a:p>
            <a:pPr marL="609600" indent="-609600" eaLnBrk="1" hangingPunct="1">
              <a:buNone/>
              <a:defRPr/>
            </a:pPr>
            <a:endParaRPr lang="en-US" sz="3600" b="1" dirty="0">
              <a:latin typeface="Tahoma" charset="0"/>
              <a:ea typeface="ＭＳ Ｐゴシック" charset="0"/>
              <a:cs typeface="ＭＳ Ｐゴシック" charset="0"/>
            </a:endParaRPr>
          </a:p>
        </p:txBody>
      </p:sp>
      <p:sp>
        <p:nvSpPr>
          <p:cNvPr id="83972" name="Text Box 1028"/>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1026"/>
          <p:cNvSpPr>
            <a:spLocks noGrp="1" noChangeArrowheads="1"/>
          </p:cNvSpPr>
          <p:nvPr>
            <p:ph type="title"/>
          </p:nvPr>
        </p:nvSpPr>
        <p:spPr>
          <a:xfrm>
            <a:off x="3200400" y="506413"/>
            <a:ext cx="5943600" cy="1093787"/>
          </a:xfrm>
        </p:spPr>
        <p:txBody>
          <a:bodyPr/>
          <a:lstStyle/>
          <a:p>
            <a:pPr marL="838200" indent="-838200" eaLnBrk="1" hangingPunct="1">
              <a:buFontTx/>
              <a:buAutoNum type="arabicPeriod"/>
              <a:defRPr/>
            </a:pPr>
            <a:r>
              <a:rPr lang="en-US" sz="4000" dirty="0" err="1">
                <a:latin typeface="FMEmanee" pitchFamily="2" charset="0"/>
                <a:ea typeface="ＭＳ Ｐゴシック" charset="0"/>
                <a:cs typeface="ＭＳ Ｐゴシック" charset="0"/>
              </a:rPr>
              <a:t>wkaHcd;ska</a:t>
            </a:r>
            <a:r>
              <a:rPr lang="en-US" sz="4000" dirty="0">
                <a:latin typeface="FMEmanee" pitchFamily="2" charset="0"/>
                <a:ea typeface="ＭＳ Ｐゴシック" charset="0"/>
                <a:cs typeface="ＭＳ Ｐゴシック" charset="0"/>
              </a:rPr>
              <a:t> m%;</a:t>
            </a:r>
            <a:r>
              <a:rPr lang="en-US" sz="4000" dirty="0" err="1">
                <a:latin typeface="FMEmanee" pitchFamily="2" charset="0"/>
                <a:ea typeface="ＭＳ Ｐゴシック" charset="0"/>
                <a:cs typeface="ＭＳ Ｐゴシック" charset="0"/>
              </a:rPr>
              <a:t>slafIam</a:t>
            </a:r>
            <a:r>
              <a:rPr lang="en-US" sz="4000" dirty="0">
                <a:latin typeface="FMEmanee" pitchFamily="2" charset="0"/>
                <a:ea typeface="ＭＳ Ｐゴシック" charset="0"/>
                <a:cs typeface="ＭＳ Ｐゴシック" charset="0"/>
              </a:rPr>
              <a:t> l&lt;d </a:t>
            </a:r>
            <a:r>
              <a:rPr lang="en-US" sz="4000" dirty="0" err="1">
                <a:latin typeface="FMEmanee" pitchFamily="2" charset="0"/>
                <a:ea typeface="ＭＳ Ｐゴシック" charset="0"/>
                <a:cs typeface="ＭＳ Ｐゴシック" charset="0"/>
              </a:rPr>
              <a:t>hqfoõjkaj</a:t>
            </a:r>
            <a:endParaRPr lang="en-US" sz="4000" dirty="0">
              <a:latin typeface="FMEmanee" pitchFamily="2" charset="0"/>
              <a:ea typeface="ＭＳ Ｐゴシック" charset="0"/>
              <a:cs typeface="ＭＳ Ｐゴシック" charset="0"/>
            </a:endParaRPr>
          </a:p>
        </p:txBody>
      </p:sp>
      <p:pic>
        <p:nvPicPr>
          <p:cNvPr id="86018" name="Picture 1031" descr="Poor Jew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1210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19" name="Text Box 1032"/>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065" name="Group 11"/>
          <p:cNvGrpSpPr>
            <a:grpSpLocks/>
          </p:cNvGrpSpPr>
          <p:nvPr/>
        </p:nvGrpSpPr>
        <p:grpSpPr bwMode="auto">
          <a:xfrm>
            <a:off x="-755650" y="0"/>
            <a:ext cx="10204450" cy="7162800"/>
            <a:chOff x="-476" y="0"/>
            <a:chExt cx="6236" cy="4441"/>
          </a:xfrm>
        </p:grpSpPr>
        <p:pic>
          <p:nvPicPr>
            <p:cNvPr id="88069" name="Picture 6" descr="Penteco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Picture 7"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482" name="Rectangle 2"/>
          <p:cNvSpPr>
            <a:spLocks noGrp="1" noChangeArrowheads="1"/>
          </p:cNvSpPr>
          <p:nvPr>
            <p:ph type="title"/>
          </p:nvPr>
        </p:nvSpPr>
        <p:spPr>
          <a:xfrm>
            <a:off x="0" y="179388"/>
            <a:ext cx="8686800" cy="658812"/>
          </a:xfrm>
        </p:spPr>
        <p:txBody>
          <a:bodyPr/>
          <a:lstStyle/>
          <a:p>
            <a:pPr eaLnBrk="1" hangingPunct="1">
              <a:defRPr/>
            </a:pPr>
            <a:r>
              <a:rPr lang="en-US" sz="4000" dirty="0" err="1">
                <a:solidFill>
                  <a:schemeClr val="bg2"/>
                </a:solidFill>
                <a:latin typeface="FMEmanee" pitchFamily="2" charset="0"/>
                <a:ea typeface="ＭＳ Ｐゴシック" charset="0"/>
                <a:cs typeface="ＭＳ Ｐゴシック" charset="0"/>
              </a:rPr>
              <a:t>wkaHcd;skag</a:t>
            </a:r>
            <a:r>
              <a:rPr lang="en-US" sz="4000" dirty="0">
                <a:solidFill>
                  <a:schemeClr val="bg2"/>
                </a:solidFill>
                <a:latin typeface="FMEmanee" pitchFamily="2" charset="0"/>
                <a:ea typeface="ＭＳ Ｐゴシック" charset="0"/>
                <a:cs typeface="ＭＳ Ｐゴシック" charset="0"/>
              </a:rPr>
              <a:t> </a:t>
            </a:r>
            <a:r>
              <a:rPr lang="en-US" sz="4000" dirty="0" err="1">
                <a:solidFill>
                  <a:schemeClr val="bg2"/>
                </a:solidFill>
                <a:latin typeface="FMEmanee" pitchFamily="2" charset="0"/>
                <a:ea typeface="ＭＳ Ｐゴシック" charset="0"/>
                <a:cs typeface="ＭＳ Ｐゴシック" charset="0"/>
              </a:rPr>
              <a:t>wjfndaO</a:t>
            </a:r>
            <a:r>
              <a:rPr lang="en-US" sz="4000" dirty="0">
                <a:solidFill>
                  <a:schemeClr val="bg2"/>
                </a:solidFill>
                <a:latin typeface="FMEmanee" pitchFamily="2" charset="0"/>
                <a:ea typeface="ＭＳ Ｐゴシック" charset="0"/>
                <a:cs typeface="ＭＳ Ｐゴシック" charset="0"/>
              </a:rPr>
              <a:t> </a:t>
            </a:r>
            <a:r>
              <a:rPr lang="en-US" sz="4000" dirty="0" err="1">
                <a:solidFill>
                  <a:schemeClr val="bg2"/>
                </a:solidFill>
                <a:latin typeface="FMEmanee" pitchFamily="2" charset="0"/>
                <a:ea typeface="ＭＳ Ｐゴシック" charset="0"/>
                <a:cs typeface="ＭＳ Ｐゴシック" charset="0"/>
              </a:rPr>
              <a:t>lr</a:t>
            </a:r>
            <a:r>
              <a:rPr lang="en-US" sz="4000" dirty="0">
                <a:solidFill>
                  <a:schemeClr val="bg2"/>
                </a:solidFill>
                <a:latin typeface="FMEmanee" pitchFamily="2" charset="0"/>
                <a:ea typeface="ＭＳ Ｐゴシック" charset="0"/>
                <a:cs typeface="ＭＳ Ｐゴシック" charset="0"/>
              </a:rPr>
              <a:t> .</a:t>
            </a:r>
            <a:r>
              <a:rPr lang="en-US" sz="4000" dirty="0" err="1">
                <a:solidFill>
                  <a:schemeClr val="bg2"/>
                </a:solidFill>
                <a:latin typeface="FMEmanee" pitchFamily="2" charset="0"/>
                <a:ea typeface="ＭＳ Ｐゴシック" charset="0"/>
                <a:cs typeface="ＭＳ Ｐゴシック" charset="0"/>
              </a:rPr>
              <a:t>eksug</a:t>
            </a:r>
            <a:r>
              <a:rPr lang="en-US" sz="4000" dirty="0">
                <a:solidFill>
                  <a:schemeClr val="bg2"/>
                </a:solidFill>
                <a:latin typeface="FMEmanee" pitchFamily="2" charset="0"/>
                <a:ea typeface="ＭＳ Ｐゴシック" charset="0"/>
                <a:cs typeface="ＭＳ Ｐゴシック" charset="0"/>
              </a:rPr>
              <a:t> </a:t>
            </a:r>
            <a:r>
              <a:rPr lang="en-US" sz="4000" dirty="0" err="1">
                <a:solidFill>
                  <a:schemeClr val="bg2"/>
                </a:solidFill>
                <a:latin typeface="FMEmanee" pitchFamily="2" charset="0"/>
                <a:ea typeface="ＭＳ Ｐゴシック" charset="0"/>
                <a:cs typeface="ＭＳ Ｐゴシック" charset="0"/>
              </a:rPr>
              <a:t>wmyiq</a:t>
            </a:r>
            <a:r>
              <a:rPr lang="en-US" sz="4000" dirty="0">
                <a:solidFill>
                  <a:schemeClr val="bg2"/>
                </a:solidFill>
                <a:latin typeface="FMEmanee" pitchFamily="2" charset="0"/>
                <a:ea typeface="ＭＳ Ｐゴシック" charset="0"/>
                <a:cs typeface="ＭＳ Ｐゴシック" charset="0"/>
              </a:rPr>
              <a:t> </a:t>
            </a:r>
            <a:r>
              <a:rPr lang="en-US" sz="4000" dirty="0" err="1">
                <a:solidFill>
                  <a:schemeClr val="bg2"/>
                </a:solidFill>
                <a:latin typeface="FMEmanee" pitchFamily="2" charset="0"/>
                <a:ea typeface="ＭＳ Ｐゴシック" charset="0"/>
                <a:cs typeface="ＭＳ Ｐゴシック" charset="0"/>
              </a:rPr>
              <a:t>jqjd</a:t>
            </a:r>
            <a:r>
              <a:rPr lang="en-US" sz="4000" dirty="0">
                <a:solidFill>
                  <a:schemeClr val="bg2"/>
                </a:solidFill>
                <a:latin typeface="FMEmanee" pitchFamily="2" charset="0"/>
                <a:ea typeface="ＭＳ Ｐゴシック" charset="0"/>
                <a:cs typeface="ＭＳ Ｐゴシック" charset="0"/>
              </a:rPr>
              <a:t> </a:t>
            </a:r>
            <a:r>
              <a:rPr lang="en-US" sz="4000" dirty="0" err="1">
                <a:solidFill>
                  <a:schemeClr val="bg2"/>
                </a:solidFill>
                <a:latin typeface="FMEmanee" pitchFamily="2" charset="0"/>
                <a:ea typeface="ＭＳ Ｐゴシック" charset="0"/>
                <a:cs typeface="ＭＳ Ｐゴシック" charset="0"/>
              </a:rPr>
              <a:t>foaj</a:t>
            </a:r>
            <a:r>
              <a:rPr lang="en-US" sz="4000" dirty="0">
                <a:solidFill>
                  <a:schemeClr val="bg2"/>
                </a:solidFill>
                <a:latin typeface="FMEmanee" pitchFamily="2" charset="0"/>
                <a:ea typeface="ＭＳ Ｐゴシック" charset="0"/>
                <a:cs typeface="ＭＳ Ｐゴシック" charset="0"/>
              </a:rPr>
              <a:t> </a:t>
            </a:r>
            <a:r>
              <a:rPr lang="en-US" sz="4000" dirty="0" err="1">
                <a:solidFill>
                  <a:schemeClr val="bg2"/>
                </a:solidFill>
                <a:latin typeface="FMEmanee" pitchFamily="2" charset="0"/>
                <a:ea typeface="ＭＳ Ｐゴシック" charset="0"/>
                <a:cs typeface="ＭＳ Ｐゴシック" charset="0"/>
              </a:rPr>
              <a:t>ud</a:t>
            </a:r>
            <a:r>
              <a:rPr lang="en-US" sz="4000" dirty="0">
                <a:solidFill>
                  <a:schemeClr val="bg2"/>
                </a:solidFill>
                <a:latin typeface="FMEmanee" pitchFamily="2" charset="0"/>
                <a:ea typeface="ＭＳ Ｐゴシック" charset="0"/>
                <a:cs typeface="ＭＳ Ｐゴシック" charset="0"/>
              </a:rPr>
              <a:t>&lt;s.dj ;=&lt; </a:t>
            </a:r>
            <a:r>
              <a:rPr lang="en-US" sz="4000" dirty="0" err="1">
                <a:solidFill>
                  <a:schemeClr val="bg2"/>
                </a:solidFill>
                <a:latin typeface="FMEmanee" pitchFamily="2" charset="0"/>
                <a:ea typeface="ＭＳ Ｐゴシック" charset="0"/>
                <a:cs typeface="ＭＳ Ｐゴシック" charset="0"/>
              </a:rPr>
              <a:t>is¥jk</a:t>
            </a:r>
            <a:r>
              <a:rPr lang="en-US" sz="4000" dirty="0">
                <a:solidFill>
                  <a:schemeClr val="bg2"/>
                </a:solidFill>
                <a:latin typeface="FMEmanee" pitchFamily="2" charset="0"/>
                <a:ea typeface="ＭＳ Ｐゴシック" charset="0"/>
                <a:cs typeface="ＭＳ Ｐゴシック" charset="0"/>
              </a:rPr>
              <a:t> </a:t>
            </a:r>
            <a:r>
              <a:rPr lang="en-US" sz="4000" dirty="0" err="1">
                <a:solidFill>
                  <a:schemeClr val="bg2"/>
                </a:solidFill>
                <a:latin typeface="FMEmanee" pitchFamily="2" charset="0"/>
                <a:ea typeface="ＭＳ Ｐゴシック" charset="0"/>
                <a:cs typeface="ＭＳ Ｐゴシック" charset="0"/>
              </a:rPr>
              <a:t>foa</a:t>
            </a:r>
            <a:endParaRPr lang="en-US" sz="4000" dirty="0">
              <a:solidFill>
                <a:schemeClr val="bg2"/>
              </a:solidFill>
              <a:latin typeface="FMEmanee" pitchFamily="2" charset="0"/>
              <a:ea typeface="ＭＳ Ｐゴシック" charset="0"/>
              <a:cs typeface="ＭＳ Ｐゴシック" charset="0"/>
            </a:endParaRPr>
          </a:p>
        </p:txBody>
      </p:sp>
      <p:sp>
        <p:nvSpPr>
          <p:cNvPr id="20489" name="Text Box 9"/>
          <p:cNvSpPr txBox="1">
            <a:spLocks noChangeArrowheads="1"/>
          </p:cNvSpPr>
          <p:nvPr/>
        </p:nvSpPr>
        <p:spPr bwMode="auto">
          <a:xfrm>
            <a:off x="7086600" y="4724400"/>
            <a:ext cx="414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000000"/>
                </a:solidFill>
              </a:rPr>
              <a:t>?</a:t>
            </a:r>
          </a:p>
        </p:txBody>
      </p:sp>
      <p:sp>
        <p:nvSpPr>
          <p:cNvPr id="20490" name="Text Box 10"/>
          <p:cNvSpPr txBox="1">
            <a:spLocks noChangeArrowheads="1"/>
          </p:cNvSpPr>
          <p:nvPr/>
        </p:nvSpPr>
        <p:spPr bwMode="auto">
          <a:xfrm>
            <a:off x="7696200" y="4495800"/>
            <a:ext cx="414338"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3200" b="1">
                <a:solidFill>
                  <a:srgbClr val="000000"/>
                </a:solidFill>
              </a:rPr>
              <a:t>?</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9"/>
                                        </p:tgtEl>
                                        <p:attrNameLst>
                                          <p:attrName>style.visibility</p:attrName>
                                        </p:attrNameLst>
                                      </p:cBhvr>
                                      <p:to>
                                        <p:strVal val="visible"/>
                                      </p:to>
                                    </p:set>
                                    <p:anim calcmode="lin" valueType="num">
                                      <p:cBhvr>
                                        <p:cTn id="7" dur="1000" fill="hold"/>
                                        <p:tgtEl>
                                          <p:spTgt spid="20489"/>
                                        </p:tgtEl>
                                        <p:attrNameLst>
                                          <p:attrName>ppt_w</p:attrName>
                                        </p:attrNameLst>
                                      </p:cBhvr>
                                      <p:tavLst>
                                        <p:tav tm="0">
                                          <p:val>
                                            <p:fltVal val="0"/>
                                          </p:val>
                                        </p:tav>
                                        <p:tav tm="100000">
                                          <p:val>
                                            <p:strVal val="#ppt_w"/>
                                          </p:val>
                                        </p:tav>
                                      </p:tavLst>
                                    </p:anim>
                                    <p:anim calcmode="lin" valueType="num">
                                      <p:cBhvr>
                                        <p:cTn id="8" dur="1000" fill="hold"/>
                                        <p:tgtEl>
                                          <p:spTgt spid="20489"/>
                                        </p:tgtEl>
                                        <p:attrNameLst>
                                          <p:attrName>ppt_h</p:attrName>
                                        </p:attrNameLst>
                                      </p:cBhvr>
                                      <p:tavLst>
                                        <p:tav tm="0">
                                          <p:val>
                                            <p:fltVal val="0"/>
                                          </p:val>
                                        </p:tav>
                                        <p:tav tm="100000">
                                          <p:val>
                                            <p:strVal val="#ppt_h"/>
                                          </p:val>
                                        </p:tav>
                                      </p:tavLst>
                                    </p:anim>
                                    <p:anim calcmode="lin" valueType="num">
                                      <p:cBhvr>
                                        <p:cTn id="9"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20490"/>
                                        </p:tgtEl>
                                        <p:attrNameLst>
                                          <p:attrName>style.visibility</p:attrName>
                                        </p:attrNameLst>
                                      </p:cBhvr>
                                      <p:to>
                                        <p:strVal val="visible"/>
                                      </p:to>
                                    </p:set>
                                    <p:anim calcmode="lin" valueType="num">
                                      <p:cBhvr>
                                        <p:cTn id="14" dur="1000" fill="hold"/>
                                        <p:tgtEl>
                                          <p:spTgt spid="20490"/>
                                        </p:tgtEl>
                                        <p:attrNameLst>
                                          <p:attrName>ppt_w</p:attrName>
                                        </p:attrNameLst>
                                      </p:cBhvr>
                                      <p:tavLst>
                                        <p:tav tm="0">
                                          <p:val>
                                            <p:fltVal val="0"/>
                                          </p:val>
                                        </p:tav>
                                        <p:tav tm="100000">
                                          <p:val>
                                            <p:strVal val="#ppt_w"/>
                                          </p:val>
                                        </p:tav>
                                      </p:tavLst>
                                    </p:anim>
                                    <p:anim calcmode="lin" valueType="num">
                                      <p:cBhvr>
                                        <p:cTn id="15" dur="1000" fill="hold"/>
                                        <p:tgtEl>
                                          <p:spTgt spid="20490"/>
                                        </p:tgtEl>
                                        <p:attrNameLst>
                                          <p:attrName>ppt_h</p:attrName>
                                        </p:attrNameLst>
                                      </p:cBhvr>
                                      <p:tavLst>
                                        <p:tav tm="0">
                                          <p:val>
                                            <p:fltVal val="0"/>
                                          </p:val>
                                        </p:tav>
                                        <p:tav tm="100000">
                                          <p:val>
                                            <p:strVal val="#ppt_h"/>
                                          </p:val>
                                        </p:tav>
                                      </p:tavLst>
                                    </p:anim>
                                    <p:anim calcmode="lin" valueType="num">
                                      <p:cBhvr>
                                        <p:cTn id="16" dur="1000" fill="hold"/>
                                        <p:tgtEl>
                                          <p:spTgt spid="20490"/>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2049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20482"/>
                                        </p:tgtEl>
                                        <p:attrNameLst>
                                          <p:attrName>style.visibility</p:attrName>
                                        </p:attrNameLst>
                                      </p:cBhvr>
                                      <p:to>
                                        <p:strVal val="visible"/>
                                      </p:to>
                                    </p:set>
                                    <p:anim calcmode="lin" valueType="num">
                                      <p:cBhvr>
                                        <p:cTn id="22" dur="1000" fill="hold"/>
                                        <p:tgtEl>
                                          <p:spTgt spid="20482"/>
                                        </p:tgtEl>
                                        <p:attrNameLst>
                                          <p:attrName>ppt_w</p:attrName>
                                        </p:attrNameLst>
                                      </p:cBhvr>
                                      <p:tavLst>
                                        <p:tav tm="0">
                                          <p:val>
                                            <p:fltVal val="0"/>
                                          </p:val>
                                        </p:tav>
                                        <p:tav tm="100000">
                                          <p:val>
                                            <p:strVal val="#ppt_w"/>
                                          </p:val>
                                        </p:tav>
                                      </p:tavLst>
                                    </p:anim>
                                    <p:anim calcmode="lin" valueType="num">
                                      <p:cBhvr>
                                        <p:cTn id="23" dur="1000" fill="hold"/>
                                        <p:tgtEl>
                                          <p:spTgt spid="20482"/>
                                        </p:tgtEl>
                                        <p:attrNameLst>
                                          <p:attrName>ppt_h</p:attrName>
                                        </p:attrNameLst>
                                      </p:cBhvr>
                                      <p:tavLst>
                                        <p:tav tm="0">
                                          <p:val>
                                            <p:fltVal val="0"/>
                                          </p:val>
                                        </p:tav>
                                        <p:tav tm="100000">
                                          <p:val>
                                            <p:strVal val="#ppt_h"/>
                                          </p:val>
                                        </p:tav>
                                      </p:tavLst>
                                    </p:anim>
                                    <p:anim calcmode="lin" valueType="num">
                                      <p:cBhvr>
                                        <p:cTn id="24" dur="1000" fill="hold"/>
                                        <p:tgtEl>
                                          <p:spTgt spid="20482"/>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2048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p:bldP spid="20489" grpId="0"/>
      <p:bldP spid="2049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2" descr="Sea of Galil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0" y="0"/>
            <a:ext cx="3429000" cy="1143000"/>
          </a:xfrm>
          <a:solidFill>
            <a:srgbClr val="FFFFFF"/>
          </a:solidFill>
        </p:spPr>
        <p:txBody>
          <a:bodyPr/>
          <a:lstStyle/>
          <a:p>
            <a:pPr eaLnBrk="1" hangingPunct="1">
              <a:defRPr/>
            </a:pPr>
            <a:r>
              <a:rPr lang="en-US" sz="4000" dirty="0">
                <a:latin typeface="FMEmanee" pitchFamily="2" charset="0"/>
                <a:ea typeface="ＭＳ Ｐゴシック" charset="0"/>
                <a:cs typeface="ＭＳ Ｐゴシック" charset="0"/>
              </a:rPr>
              <a:t>lm¾Kjqu</a:t>
            </a:r>
          </a:p>
        </p:txBody>
      </p:sp>
      <p:sp>
        <p:nvSpPr>
          <p:cNvPr id="90115" name="Line 4"/>
          <p:cNvSpPr>
            <a:spLocks noChangeShapeType="1"/>
          </p:cNvSpPr>
          <p:nvPr/>
        </p:nvSpPr>
        <p:spPr bwMode="auto">
          <a:xfrm>
            <a:off x="2895600" y="914400"/>
            <a:ext cx="4038600" cy="685800"/>
          </a:xfrm>
          <a:prstGeom prst="line">
            <a:avLst/>
          </a:prstGeom>
          <a:noFill/>
          <a:ln w="76200">
            <a:solidFill>
              <a:srgbClr val="FF0000"/>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52400" y="304800"/>
            <a:ext cx="8763000" cy="609600"/>
          </a:xfrm>
        </p:spPr>
        <p:txBody>
          <a:bodyPr/>
          <a:lstStyle/>
          <a:p>
            <a:pPr eaLnBrk="1" hangingPunct="1">
              <a:defRPr/>
            </a:pPr>
            <a:r>
              <a:rPr lang="en-US" sz="2800" b="1" dirty="0" err="1">
                <a:latin typeface="FMEmanee" pitchFamily="2" charset="0"/>
                <a:ea typeface="ＭＳ Ｐゴシック" charset="0"/>
                <a:cs typeface="ＭＳ Ｐゴシック" charset="0"/>
              </a:rPr>
              <a:t>fma</a:t>
            </a:r>
            <a:r>
              <a:rPr lang="en-US" sz="2800" b="1" dirty="0">
                <a:latin typeface="FMEmanee" pitchFamily="2" charset="0"/>
                <a:ea typeface="ＭＳ Ｐゴシック" charset="0"/>
                <a:cs typeface="ＭＳ Ｐゴシック" charset="0"/>
              </a:rPr>
              <a:t>%;%</a:t>
            </a:r>
            <a:r>
              <a:rPr lang="en-US" sz="2800" b="1" dirty="0" err="1">
                <a:latin typeface="FMEmanee" pitchFamily="2" charset="0"/>
                <a:ea typeface="ＭＳ Ｐゴシック" charset="0"/>
                <a:cs typeface="ＭＳ Ｐゴシック" charset="0"/>
              </a:rPr>
              <a:t>ia</a:t>
            </a:r>
            <a:r>
              <a:rPr lang="en-US" sz="2800" b="1" dirty="0">
                <a:latin typeface="FMEmanee" pitchFamily="2" charset="0"/>
                <a:ea typeface="ＭＳ Ｐゴシック" charset="0"/>
                <a:cs typeface="ＭＳ Ｐゴシック" charset="0"/>
              </a:rPr>
              <a:t> lm¾Kjqu ;=&lt; /</a:t>
            </a:r>
            <a:r>
              <a:rPr lang="en-US" sz="2800" b="1" dirty="0" err="1">
                <a:latin typeface="FMEmanee" pitchFamily="2" charset="0"/>
                <a:ea typeface="ＭＳ Ｐゴシック" charset="0"/>
                <a:cs typeface="ＭＳ Ｐゴシック" charset="0"/>
              </a:rPr>
              <a:t>lshdjla</a:t>
            </a:r>
            <a:r>
              <a:rPr lang="en-US" sz="2800" b="1" dirty="0">
                <a:latin typeface="FMEmanee" pitchFamily="2" charset="0"/>
                <a:ea typeface="ＭＳ Ｐゴシック" charset="0"/>
                <a:cs typeface="ＭＳ Ｐゴシック" charset="0"/>
              </a:rPr>
              <a:t> </a:t>
            </a:r>
            <a:r>
              <a:rPr lang="en-US" sz="2800" b="1" dirty="0" err="1">
                <a:latin typeface="FMEmanee" pitchFamily="2" charset="0"/>
                <a:ea typeface="ＭＳ Ｐゴシック" charset="0"/>
                <a:cs typeface="ＭＳ Ｐゴシック" charset="0"/>
              </a:rPr>
              <a:t>lrñka</a:t>
            </a:r>
            <a:r>
              <a:rPr lang="en-US" sz="2800" b="1" dirty="0">
                <a:latin typeface="FMEmanee" pitchFamily="2" charset="0"/>
                <a:ea typeface="ＭＳ Ｐゴシック" charset="0"/>
                <a:cs typeface="ＭＳ Ｐゴシック" charset="0"/>
              </a:rPr>
              <a:t> </a:t>
            </a:r>
            <a:r>
              <a:rPr lang="en-US" sz="2800" b="1" dirty="0" err="1">
                <a:latin typeface="FMEmanee" pitchFamily="2" charset="0"/>
                <a:ea typeface="ＭＳ Ｐゴシック" charset="0"/>
                <a:cs typeface="ＭＳ Ｐゴシック" charset="0"/>
              </a:rPr>
              <a:t>isáhd</a:t>
            </a:r>
            <a:endParaRPr lang="en-US" sz="2800" dirty="0">
              <a:latin typeface="FMEmanee" pitchFamily="2" charset="0"/>
              <a:ea typeface="ＭＳ Ｐゴシック" charset="0"/>
              <a:cs typeface="ＭＳ Ｐゴシック" charset="0"/>
            </a:endParaRPr>
          </a:p>
        </p:txBody>
      </p:sp>
      <p:pic>
        <p:nvPicPr>
          <p:cNvPr id="92162" name="Picture 4" descr="Capernaum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265238"/>
            <a:ext cx="9144000"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3" name="Picture 5" descr="Capernaum000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97313" y="1249363"/>
            <a:ext cx="5399087" cy="559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AutoShape 6"/>
          <p:cNvSpPr>
            <a:spLocks noChangeArrowheads="1"/>
          </p:cNvSpPr>
          <p:nvPr/>
        </p:nvSpPr>
        <p:spPr bwMode="auto">
          <a:xfrm>
            <a:off x="2895600" y="914400"/>
            <a:ext cx="5105400" cy="914400"/>
          </a:xfrm>
          <a:prstGeom prst="cloudCallout">
            <a:avLst>
              <a:gd name="adj1" fmla="val -64708"/>
              <a:gd name="adj2" fmla="val 86287"/>
            </a:avLst>
          </a:prstGeom>
          <a:solidFill>
            <a:schemeClr val="accent1"/>
          </a:solidFill>
          <a:ln w="9525">
            <a:solidFill>
              <a:schemeClr val="tx1"/>
            </a:solidFill>
            <a:round/>
            <a:headEnd/>
            <a:tailEnd/>
          </a:ln>
        </p:spPr>
        <p:txBody>
          <a:bodyPr/>
          <a:lstStyle/>
          <a:p>
            <a:pPr algn="ctr"/>
            <a:r>
              <a:rPr lang="en-US" sz="2400" b="1" dirty="0" err="1">
                <a:solidFill>
                  <a:schemeClr val="bg2"/>
                </a:solidFill>
                <a:latin typeface="FMEmanee" pitchFamily="2" charset="0"/>
              </a:rPr>
              <a:t>fma</a:t>
            </a:r>
            <a:r>
              <a:rPr lang="en-US" sz="2400" b="1" dirty="0">
                <a:solidFill>
                  <a:schemeClr val="bg2"/>
                </a:solidFill>
                <a:latin typeface="FMEmanee" pitchFamily="2" charset="0"/>
              </a:rPr>
              <a:t>%;%</a:t>
            </a:r>
            <a:r>
              <a:rPr lang="en-US" sz="2400" b="1" dirty="0" err="1">
                <a:solidFill>
                  <a:schemeClr val="bg2"/>
                </a:solidFill>
                <a:latin typeface="FMEmanee" pitchFamily="2" charset="0"/>
              </a:rPr>
              <a:t>iaf.a</a:t>
            </a:r>
            <a:r>
              <a:rPr lang="en-US" sz="2400" b="1" dirty="0">
                <a:solidFill>
                  <a:schemeClr val="bg2"/>
                </a:solidFill>
                <a:latin typeface="FMEmanee" pitchFamily="2" charset="0"/>
              </a:rPr>
              <a:t> </a:t>
            </a:r>
            <a:r>
              <a:rPr lang="en-US" sz="2400" b="1" dirty="0" err="1">
                <a:solidFill>
                  <a:schemeClr val="bg2"/>
                </a:solidFill>
                <a:latin typeface="FMEmanee" pitchFamily="2" charset="0"/>
              </a:rPr>
              <a:t>iskf.da.h</a:t>
            </a:r>
            <a:endParaRPr lang="en-US" sz="2400" b="1" dirty="0">
              <a:solidFill>
                <a:schemeClr val="bg2"/>
              </a:solidFill>
            </a:endParaRPr>
          </a:p>
        </p:txBody>
      </p:sp>
      <p:sp>
        <p:nvSpPr>
          <p:cNvPr id="21511" name="AutoShape 7"/>
          <p:cNvSpPr>
            <a:spLocks noChangeArrowheads="1"/>
          </p:cNvSpPr>
          <p:nvPr/>
        </p:nvSpPr>
        <p:spPr bwMode="auto">
          <a:xfrm>
            <a:off x="5029200" y="1905000"/>
            <a:ext cx="4114800" cy="838200"/>
          </a:xfrm>
          <a:prstGeom prst="cloudCallout">
            <a:avLst>
              <a:gd name="adj1" fmla="val -69097"/>
              <a:gd name="adj2" fmla="val 86176"/>
            </a:avLst>
          </a:prstGeom>
          <a:solidFill>
            <a:schemeClr val="accent1"/>
          </a:solidFill>
          <a:ln w="9525">
            <a:solidFill>
              <a:schemeClr val="tx1"/>
            </a:solidFill>
            <a:round/>
            <a:headEnd/>
            <a:tailEnd/>
          </a:ln>
        </p:spPr>
        <p:txBody>
          <a:bodyPr/>
          <a:lstStyle/>
          <a:p>
            <a:pPr algn="ctr"/>
            <a:r>
              <a:rPr lang="en-US" sz="2400" b="1" dirty="0" err="1">
                <a:solidFill>
                  <a:schemeClr val="bg2"/>
                </a:solidFill>
                <a:latin typeface="FMEmanee" pitchFamily="2" charset="0"/>
              </a:rPr>
              <a:t>fma</a:t>
            </a:r>
            <a:r>
              <a:rPr lang="en-US" sz="2400" b="1" dirty="0">
                <a:solidFill>
                  <a:schemeClr val="bg2"/>
                </a:solidFill>
                <a:latin typeface="FMEmanee" pitchFamily="2" charset="0"/>
              </a:rPr>
              <a:t>%;%</a:t>
            </a:r>
            <a:r>
              <a:rPr lang="en-US" sz="2400" b="1" dirty="0" err="1">
                <a:solidFill>
                  <a:schemeClr val="bg2"/>
                </a:solidFill>
                <a:latin typeface="FMEmanee" pitchFamily="2" charset="0"/>
              </a:rPr>
              <a:t>iaf.a</a:t>
            </a:r>
            <a:r>
              <a:rPr lang="en-US" sz="2400" b="1" dirty="0">
                <a:solidFill>
                  <a:schemeClr val="bg2"/>
                </a:solidFill>
                <a:latin typeface="FMEmanee" pitchFamily="2" charset="0"/>
              </a:rPr>
              <a:t> </a:t>
            </a:r>
            <a:r>
              <a:rPr lang="en-US" sz="2400" b="1" dirty="0" err="1">
                <a:solidFill>
                  <a:schemeClr val="bg2"/>
                </a:solidFill>
                <a:latin typeface="FMEmanee" pitchFamily="2" charset="0"/>
              </a:rPr>
              <a:t>ksji</a:t>
            </a:r>
            <a:endParaRPr lang="en-US" sz="2400" b="1" dirty="0">
              <a:solidFill>
                <a:schemeClr val="bg2"/>
              </a:solidFill>
              <a:latin typeface="FMEmanee" pitchFamily="2" charset="0"/>
            </a:endParaRPr>
          </a:p>
        </p:txBody>
      </p:sp>
      <p:pic>
        <p:nvPicPr>
          <p:cNvPr id="21513" name="Picture 9" descr="Capernaum Toda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810000" y="3811588"/>
            <a:ext cx="5486400" cy="304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0" descr="Capernaum Today"/>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09737" y="0"/>
            <a:ext cx="1709737" cy="5961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AutoShape 8"/>
          <p:cNvSpPr>
            <a:spLocks noChangeArrowheads="1"/>
          </p:cNvSpPr>
          <p:nvPr/>
        </p:nvSpPr>
        <p:spPr bwMode="auto">
          <a:xfrm>
            <a:off x="5257800" y="3048000"/>
            <a:ext cx="4114800" cy="838200"/>
          </a:xfrm>
          <a:prstGeom prst="cloudCallout">
            <a:avLst>
              <a:gd name="adj1" fmla="val -60648"/>
              <a:gd name="adj2" fmla="val 86366"/>
            </a:avLst>
          </a:prstGeom>
          <a:solidFill>
            <a:schemeClr val="accent1"/>
          </a:solidFill>
          <a:ln w="9525">
            <a:solidFill>
              <a:schemeClr val="tx1"/>
            </a:solidFill>
            <a:round/>
            <a:headEnd/>
            <a:tailEnd/>
          </a:ln>
        </p:spPr>
        <p:txBody>
          <a:bodyPr/>
          <a:lstStyle/>
          <a:p>
            <a:pPr algn="ctr"/>
            <a:r>
              <a:rPr lang="en-US" sz="2400" b="1" dirty="0" err="1">
                <a:solidFill>
                  <a:schemeClr val="bg2"/>
                </a:solidFill>
                <a:latin typeface="FMEmanee" pitchFamily="2" charset="0"/>
              </a:rPr>
              <a:t>fma</a:t>
            </a:r>
            <a:r>
              <a:rPr lang="en-US" sz="2400" b="1" dirty="0">
                <a:solidFill>
                  <a:schemeClr val="bg2"/>
                </a:solidFill>
                <a:latin typeface="FMEmanee" pitchFamily="2" charset="0"/>
              </a:rPr>
              <a:t>%;%</a:t>
            </a:r>
            <a:r>
              <a:rPr lang="en-US" sz="2400" b="1" dirty="0" err="1">
                <a:solidFill>
                  <a:schemeClr val="bg2"/>
                </a:solidFill>
                <a:latin typeface="FMEmanee" pitchFamily="2" charset="0"/>
              </a:rPr>
              <a:t>iaf.a</a:t>
            </a:r>
            <a:r>
              <a:rPr lang="en-US" sz="2400" b="1" dirty="0">
                <a:solidFill>
                  <a:schemeClr val="bg2"/>
                </a:solidFill>
                <a:latin typeface="FMEmanee" pitchFamily="2" charset="0"/>
              </a:rPr>
              <a:t>  /</a:t>
            </a:r>
            <a:r>
              <a:rPr lang="en-US" sz="2400" b="1" dirty="0" err="1">
                <a:solidFill>
                  <a:schemeClr val="bg2"/>
                </a:solidFill>
                <a:latin typeface="FMEmanee" pitchFamily="2" charset="0"/>
              </a:rPr>
              <a:t>lshdj</a:t>
            </a:r>
            <a:endParaRPr lang="en-US" sz="2400" b="1" dirty="0">
              <a:solidFill>
                <a:schemeClr val="bg2"/>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21506"/>
                                        </p:tgtEl>
                                        <p:attrNameLst>
                                          <p:attrName>style.visibility</p:attrName>
                                        </p:attrNameLst>
                                      </p:cBhvr>
                                      <p:to>
                                        <p:strVal val="visible"/>
                                      </p:to>
                                    </p:set>
                                    <p:animEffect transition="in" filter="dissolve">
                                      <p:cBhvr>
                                        <p:cTn id="7" dur="500"/>
                                        <p:tgtEl>
                                          <p:spTgt spid="2150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1510"/>
                                        </p:tgtEl>
                                        <p:attrNameLst>
                                          <p:attrName>style.visibility</p:attrName>
                                        </p:attrNameLst>
                                      </p:cBhvr>
                                      <p:to>
                                        <p:strVal val="visible"/>
                                      </p:to>
                                    </p:set>
                                    <p:animEffect transition="in" filter="dissolve">
                                      <p:cBhvr>
                                        <p:cTn id="12" dur="500"/>
                                        <p:tgtEl>
                                          <p:spTgt spid="2151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1511"/>
                                        </p:tgtEl>
                                        <p:attrNameLst>
                                          <p:attrName>style.visibility</p:attrName>
                                        </p:attrNameLst>
                                      </p:cBhvr>
                                      <p:to>
                                        <p:strVal val="visible"/>
                                      </p:to>
                                    </p:set>
                                    <p:animEffect transition="in" filter="dissolve">
                                      <p:cBhvr>
                                        <p:cTn id="17" dur="500"/>
                                        <p:tgtEl>
                                          <p:spTgt spid="2151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1512"/>
                                        </p:tgtEl>
                                        <p:attrNameLst>
                                          <p:attrName>style.visibility</p:attrName>
                                        </p:attrNameLst>
                                      </p:cBhvr>
                                      <p:to>
                                        <p:strVal val="visible"/>
                                      </p:to>
                                    </p:set>
                                    <p:animEffect transition="in" filter="dissolve">
                                      <p:cBhvr>
                                        <p:cTn id="22" dur="500"/>
                                        <p:tgtEl>
                                          <p:spTgt spid="21512"/>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nodeType="clickEffect">
                                  <p:stCondLst>
                                    <p:cond delay="0"/>
                                  </p:stCondLst>
                                  <p:childTnLst>
                                    <p:set>
                                      <p:cBhvr>
                                        <p:cTn id="26" dur="1" fill="hold">
                                          <p:stCondLst>
                                            <p:cond delay="0"/>
                                          </p:stCondLst>
                                        </p:cTn>
                                        <p:tgtEl>
                                          <p:spTgt spid="21513"/>
                                        </p:tgtEl>
                                        <p:attrNameLst>
                                          <p:attrName>style.visibility</p:attrName>
                                        </p:attrNameLst>
                                      </p:cBhvr>
                                      <p:to>
                                        <p:strVal val="visible"/>
                                      </p:to>
                                    </p:set>
                                    <p:animEffect transition="in" filter="dissolve">
                                      <p:cBhvr>
                                        <p:cTn id="27" dur="500"/>
                                        <p:tgtEl>
                                          <p:spTgt spid="215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p:bldP spid="21510" grpId="0" animBg="1"/>
      <p:bldP spid="21511" grpId="0" animBg="1"/>
      <p:bldP spid="215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029" descr="Peter's Hou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819400" y="1774825"/>
            <a:ext cx="6324600" cy="5018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0" name="AutoShape 1031"/>
          <p:cNvSpPr>
            <a:spLocks noChangeArrowheads="1"/>
          </p:cNvSpPr>
          <p:nvPr/>
        </p:nvSpPr>
        <p:spPr bwMode="auto">
          <a:xfrm>
            <a:off x="5157788" y="2667000"/>
            <a:ext cx="3757612" cy="1196975"/>
          </a:xfrm>
          <a:prstGeom prst="downArrowCallout">
            <a:avLst>
              <a:gd name="adj1" fmla="val 78481"/>
              <a:gd name="adj2" fmla="val 78481"/>
              <a:gd name="adj3" fmla="val 16667"/>
              <a:gd name="adj4" fmla="val 66667"/>
            </a:avLst>
          </a:prstGeom>
          <a:solidFill>
            <a:srgbClr val="FF0000"/>
          </a:solidFill>
          <a:ln w="9525">
            <a:solidFill>
              <a:schemeClr val="tx1"/>
            </a:solidFill>
            <a:miter lim="800000"/>
            <a:headEnd/>
            <a:tailEnd/>
          </a:ln>
        </p:spPr>
        <p:txBody>
          <a:bodyPr wrap="none" anchor="ctr"/>
          <a:lstStyle/>
          <a:p>
            <a:endParaRPr lang="en-US"/>
          </a:p>
        </p:txBody>
      </p:sp>
      <p:pic>
        <p:nvPicPr>
          <p:cNvPr id="94211" name="Picture 1028" descr="Peter's House"/>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09600"/>
            <a:ext cx="4419600" cy="316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Rectangle 1026"/>
          <p:cNvSpPr>
            <a:spLocks noGrp="1" noChangeArrowheads="1"/>
          </p:cNvSpPr>
          <p:nvPr>
            <p:ph type="title"/>
          </p:nvPr>
        </p:nvSpPr>
        <p:spPr>
          <a:xfrm>
            <a:off x="4343400" y="277813"/>
            <a:ext cx="4800600" cy="865187"/>
          </a:xfrm>
        </p:spPr>
        <p:txBody>
          <a:bodyPr/>
          <a:lstStyle/>
          <a:p>
            <a:pPr eaLnBrk="1" hangingPunct="1">
              <a:defRPr/>
            </a:pPr>
            <a:r>
              <a:rPr lang="en-US" sz="4000" dirty="0">
                <a:latin typeface="FMEmanee" pitchFamily="2" charset="0"/>
                <a:ea typeface="ＭＳ Ｐゴシック" charset="0"/>
                <a:cs typeface="ＭＳ Ｐゴシック" charset="0"/>
              </a:rPr>
              <a:t>j¾:udkfha lm¾Kjqu</a:t>
            </a:r>
          </a:p>
        </p:txBody>
      </p:sp>
      <p:sp>
        <p:nvSpPr>
          <p:cNvPr id="29699" name="Rectangle 1027"/>
          <p:cNvSpPr>
            <a:spLocks noGrp="1" noChangeArrowheads="1"/>
          </p:cNvSpPr>
          <p:nvPr>
            <p:ph type="body" idx="1"/>
          </p:nvPr>
        </p:nvSpPr>
        <p:spPr>
          <a:xfrm>
            <a:off x="228600" y="1524000"/>
            <a:ext cx="2895600" cy="838200"/>
          </a:xfrm>
        </p:spPr>
        <p:txBody>
          <a:bodyPr/>
          <a:lstStyle/>
          <a:p>
            <a:pPr eaLnBrk="1" hangingPunct="1">
              <a:defRPr/>
            </a:pPr>
            <a:r>
              <a:rPr lang="en-US" b="1" dirty="0" err="1">
                <a:latin typeface="FMEmanee" pitchFamily="2" charset="0"/>
                <a:ea typeface="ＭＳ Ｐゴシック" charset="0"/>
                <a:cs typeface="ＭＳ Ｐゴシック" charset="0"/>
              </a:rPr>
              <a:t>iskf.da.h</a:t>
            </a:r>
            <a:endParaRPr lang="en-US" b="1" dirty="0">
              <a:latin typeface="FMEmanee" pitchFamily="2" charset="0"/>
              <a:ea typeface="ＭＳ Ｐゴシック" charset="0"/>
              <a:cs typeface="ＭＳ Ｐゴシック" charset="0"/>
            </a:endParaRPr>
          </a:p>
        </p:txBody>
      </p:sp>
      <p:sp>
        <p:nvSpPr>
          <p:cNvPr id="29702" name="Rectangle 1030"/>
          <p:cNvSpPr>
            <a:spLocks noChangeArrowheads="1"/>
          </p:cNvSpPr>
          <p:nvPr/>
        </p:nvSpPr>
        <p:spPr bwMode="auto">
          <a:xfrm>
            <a:off x="5386388" y="2743200"/>
            <a:ext cx="3757612" cy="769938"/>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3200" b="1" dirty="0" err="1">
                <a:solidFill>
                  <a:schemeClr val="accent2">
                    <a:lumMod val="60000"/>
                    <a:lumOff val="40000"/>
                  </a:schemeClr>
                </a:solidFill>
                <a:latin typeface="FMEmanee" pitchFamily="2" charset="0"/>
              </a:rPr>
              <a:t>fma</a:t>
            </a:r>
            <a:r>
              <a:rPr lang="en-US" sz="3200" b="1" dirty="0">
                <a:solidFill>
                  <a:schemeClr val="accent2">
                    <a:lumMod val="60000"/>
                    <a:lumOff val="40000"/>
                  </a:schemeClr>
                </a:solidFill>
                <a:latin typeface="FMEmanee" pitchFamily="2" charset="0"/>
              </a:rPr>
              <a:t>%;%</a:t>
            </a:r>
            <a:r>
              <a:rPr lang="en-US" sz="3200" b="1" dirty="0" err="1">
                <a:solidFill>
                  <a:schemeClr val="accent2">
                    <a:lumMod val="60000"/>
                    <a:lumOff val="40000"/>
                  </a:schemeClr>
                </a:solidFill>
                <a:latin typeface="FMEmanee" pitchFamily="2" charset="0"/>
              </a:rPr>
              <a:t>iaf.a</a:t>
            </a:r>
            <a:r>
              <a:rPr lang="en-US" sz="3200" b="1" dirty="0">
                <a:solidFill>
                  <a:schemeClr val="accent2">
                    <a:lumMod val="60000"/>
                    <a:lumOff val="40000"/>
                  </a:schemeClr>
                </a:solidFill>
                <a:latin typeface="FMEmanee" pitchFamily="2" charset="0"/>
              </a:rPr>
              <a:t> </a:t>
            </a:r>
            <a:r>
              <a:rPr lang="en-US" sz="3200" b="1" dirty="0" err="1">
                <a:solidFill>
                  <a:schemeClr val="accent2">
                    <a:lumMod val="60000"/>
                    <a:lumOff val="40000"/>
                  </a:schemeClr>
                </a:solidFill>
                <a:latin typeface="FMEmanee" pitchFamily="2" charset="0"/>
              </a:rPr>
              <a:t>ksji</a:t>
            </a:r>
            <a:endParaRPr lang="en-US" sz="3200" b="1" dirty="0">
              <a:solidFill>
                <a:schemeClr val="accent2">
                  <a:lumMod val="60000"/>
                  <a:lumOff val="40000"/>
                </a:schemeClr>
              </a:solidFill>
              <a:effectLst>
                <a:outerShdw blurRad="38100" dist="38100" dir="2700000" algn="tl">
                  <a:srgbClr val="000000"/>
                </a:outerShdw>
              </a:effectLst>
            </a:endParaRPr>
          </a:p>
        </p:txBody>
      </p:sp>
      <p:sp>
        <p:nvSpPr>
          <p:cNvPr id="94215" name="AutoShape 1032"/>
          <p:cNvSpPr>
            <a:spLocks noChangeArrowheads="1"/>
          </p:cNvSpPr>
          <p:nvPr/>
        </p:nvSpPr>
        <p:spPr bwMode="auto">
          <a:xfrm rot="2468651">
            <a:off x="4191000" y="3641725"/>
            <a:ext cx="966788" cy="628650"/>
          </a:xfrm>
          <a:prstGeom prst="notchedRightArrow">
            <a:avLst>
              <a:gd name="adj1" fmla="val 50000"/>
              <a:gd name="adj2" fmla="val 38447"/>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029"/>
          <p:cNvPicPr>
            <a:picLocks noGrp="1" noChangeAspect="1" noChangeArrowheads="1"/>
          </p:cNvPicPr>
          <p:nvPr>
            <p:ph type="subTitle" idx="1"/>
          </p:nvPr>
        </p:nvPicPr>
        <p:blipFill>
          <a:blip r:embed="rId3">
            <a:extLst>
              <a:ext uri="{28A0092B-C50C-407E-A947-70E740481C1C}">
                <a14:useLocalDpi xmlns:a14="http://schemas.microsoft.com/office/drawing/2010/main"/>
              </a:ext>
            </a:extLst>
          </a:blip>
          <a:srcRect/>
          <a:stretch>
            <a:fillRect/>
          </a:stretch>
        </p:blipFill>
        <p:spPr>
          <a:xfrm>
            <a:off x="0" y="0"/>
            <a:ext cx="9144000" cy="6858000"/>
          </a:xfrm>
          <a:noFill/>
          <a:extLst>
            <a:ext uri="{909E8E84-426E-40dd-AFC4-6F175D3DCCD1}">
              <a14:hiddenFill xmlns:a14="http://schemas.microsoft.com/office/drawing/2010/main">
                <a:solidFill>
                  <a:srgbClr val="FFFFFF"/>
                </a:solidFill>
              </a14:hiddenFill>
            </a:ext>
          </a:extLst>
        </p:spPr>
      </p:pic>
      <p:sp>
        <p:nvSpPr>
          <p:cNvPr id="160770" name="Rectangle 1026"/>
          <p:cNvSpPr>
            <a:spLocks noGrp="1" noChangeArrowheads="1"/>
          </p:cNvSpPr>
          <p:nvPr>
            <p:ph type="ctrTitle"/>
          </p:nvPr>
        </p:nvSpPr>
        <p:spPr>
          <a:xfrm>
            <a:off x="3657600" y="6019800"/>
            <a:ext cx="5486400" cy="762000"/>
          </a:xfrm>
          <a:solidFill>
            <a:srgbClr val="000000"/>
          </a:solidFill>
        </p:spPr>
        <p:txBody>
          <a:bodyPr/>
          <a:lstStyle/>
          <a:p>
            <a:pPr eaLnBrk="1" hangingPunct="1">
              <a:defRPr/>
            </a:pPr>
            <a:r>
              <a:rPr lang="en-US" sz="4800" dirty="0">
                <a:effectLst/>
                <a:latin typeface="FMEmanee" pitchFamily="2" charset="0"/>
                <a:ea typeface="ＭＳ Ｐゴシック" charset="0"/>
                <a:cs typeface="ＭＳ Ｐゴシック" charset="0"/>
              </a:rPr>
              <a:t>lm¾Kjqï </a:t>
            </a:r>
            <a:r>
              <a:rPr lang="en-US" sz="4800" dirty="0" err="1">
                <a:effectLst/>
                <a:latin typeface="FMEmanee" pitchFamily="2" charset="0"/>
                <a:ea typeface="ＭＳ Ｐゴシック" charset="0"/>
                <a:cs typeface="ＭＳ Ｐゴシック" charset="0"/>
              </a:rPr>
              <a:t>wdlD;sh</a:t>
            </a:r>
            <a:endParaRPr lang="en-US" sz="4800" dirty="0">
              <a:effectLst/>
              <a:latin typeface="FMEmanee" pitchFamily="2"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5" name="Picture 1026" descr="Sea of Galile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753600" cy="691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1027"/>
          <p:cNvSpPr>
            <a:spLocks noGrp="1" noChangeArrowheads="1"/>
          </p:cNvSpPr>
          <p:nvPr>
            <p:ph type="title"/>
          </p:nvPr>
        </p:nvSpPr>
        <p:spPr>
          <a:xfrm>
            <a:off x="0" y="0"/>
            <a:ext cx="4953000" cy="1143000"/>
          </a:xfrm>
          <a:solidFill>
            <a:srgbClr val="000514"/>
          </a:solidFill>
        </p:spPr>
        <p:txBody>
          <a:bodyPr/>
          <a:lstStyle/>
          <a:p>
            <a:pPr eaLnBrk="1" hangingPunct="1">
              <a:defRPr/>
            </a:pPr>
            <a:r>
              <a:rPr lang="en-US" dirty="0">
                <a:solidFill>
                  <a:srgbClr val="FFFFFF"/>
                </a:solidFill>
                <a:latin typeface="FMEmanee" pitchFamily="2" charset="0"/>
                <a:ea typeface="ＭＳ Ｐゴシック" charset="0"/>
                <a:cs typeface="ＭＳ Ｐゴシック" charset="0"/>
              </a:rPr>
              <a:t>;</a:t>
            </a:r>
            <a:r>
              <a:rPr lang="en-US" dirty="0" err="1">
                <a:solidFill>
                  <a:srgbClr val="FFFFFF"/>
                </a:solidFill>
                <a:latin typeface="FMEmanee" pitchFamily="2" charset="0"/>
                <a:ea typeface="ＭＳ Ｐゴシック" charset="0"/>
                <a:cs typeface="ＭＳ Ｐゴシック" charset="0"/>
              </a:rPr>
              <a:t>sfnrshia</a:t>
            </a:r>
            <a:endParaRPr lang="en-US" dirty="0">
              <a:solidFill>
                <a:srgbClr val="FFFFFF"/>
              </a:solidFill>
              <a:latin typeface="FMEmanee" pitchFamily="2" charset="0"/>
              <a:ea typeface="ＭＳ Ｐゴシック" charset="0"/>
              <a:cs typeface="ＭＳ Ｐゴシック" charset="0"/>
            </a:endParaRPr>
          </a:p>
        </p:txBody>
      </p:sp>
      <p:sp>
        <p:nvSpPr>
          <p:cNvPr id="98307" name="Line 1028"/>
          <p:cNvSpPr>
            <a:spLocks noChangeShapeType="1"/>
          </p:cNvSpPr>
          <p:nvPr/>
        </p:nvSpPr>
        <p:spPr bwMode="auto">
          <a:xfrm>
            <a:off x="2209800" y="1143000"/>
            <a:ext cx="1752600" cy="1524000"/>
          </a:xfrm>
          <a:prstGeom prst="line">
            <a:avLst/>
          </a:prstGeom>
          <a:noFill/>
          <a:ln w="76200">
            <a:solidFill>
              <a:schemeClr val="bg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25400" y="277813"/>
            <a:ext cx="9118600" cy="1143000"/>
          </a:xfrm>
        </p:spPr>
        <p:txBody>
          <a:bodyPr/>
          <a:lstStyle/>
          <a:p>
            <a:pPr eaLnBrk="1" hangingPunct="1">
              <a:defRPr/>
            </a:pPr>
            <a:r>
              <a:rPr lang="en-US" b="1" dirty="0">
                <a:solidFill>
                  <a:srgbClr val="FFFFFF"/>
                </a:solidFill>
                <a:latin typeface="Arial" charset="0"/>
                <a:ea typeface="ＭＳ Ｐゴシック" charset="0"/>
                <a:cs typeface="ＭＳ Ｐゴシック" charset="0"/>
              </a:rPr>
              <a:t>Down the Coast . . . </a:t>
            </a:r>
            <a:r>
              <a:rPr lang="en-US" b="1" dirty="0" err="1">
                <a:solidFill>
                  <a:srgbClr val="FFFFFF"/>
                </a:solidFill>
                <a:latin typeface="Arial" charset="0"/>
                <a:ea typeface="ＭＳ Ｐゴシック" charset="0"/>
                <a:cs typeface="ＭＳ Ｐゴシック" charset="0"/>
              </a:rPr>
              <a:t>Tiberias</a:t>
            </a:r>
            <a:r>
              <a:rPr lang="en-US" b="1" dirty="0">
                <a:solidFill>
                  <a:srgbClr val="FFFFFF"/>
                </a:solidFill>
                <a:latin typeface="Arial" charset="0"/>
                <a:ea typeface="ＭＳ Ｐゴシック" charset="0"/>
                <a:cs typeface="ＭＳ Ｐゴシック" charset="0"/>
              </a:rPr>
              <a:t>!</a:t>
            </a:r>
          </a:p>
        </p:txBody>
      </p:sp>
      <p:grpSp>
        <p:nvGrpSpPr>
          <p:cNvPr id="2" name="Group 9"/>
          <p:cNvGrpSpPr>
            <a:grpSpLocks/>
          </p:cNvGrpSpPr>
          <p:nvPr/>
        </p:nvGrpSpPr>
        <p:grpSpPr bwMode="auto">
          <a:xfrm>
            <a:off x="0" y="1628775"/>
            <a:ext cx="9251950" cy="5237163"/>
            <a:chOff x="0" y="1128"/>
            <a:chExt cx="5760" cy="3197"/>
          </a:xfrm>
        </p:grpSpPr>
        <p:pic>
          <p:nvPicPr>
            <p:cNvPr id="100357" name="Picture 4" descr="Tiber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137"/>
              <a:ext cx="5760" cy="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58" name="Picture 5" descr="Tiber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920" y="1128"/>
              <a:ext cx="3840" cy="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603" name="Rectangle 3"/>
          <p:cNvSpPr>
            <a:spLocks noGrp="1" noChangeArrowheads="1"/>
          </p:cNvSpPr>
          <p:nvPr>
            <p:ph type="body" idx="1"/>
          </p:nvPr>
        </p:nvSpPr>
        <p:spPr>
          <a:xfrm>
            <a:off x="304800" y="2349500"/>
            <a:ext cx="7162800" cy="685800"/>
          </a:xfrm>
        </p:spPr>
        <p:txBody>
          <a:bodyPr/>
          <a:lstStyle/>
          <a:p>
            <a:pPr eaLnBrk="1" hangingPunct="1">
              <a:defRPr/>
            </a:pPr>
            <a:r>
              <a:rPr lang="en-US" b="1" dirty="0">
                <a:latin typeface="Arial"/>
                <a:ea typeface="ＭＳ Ｐゴシック" charset="0"/>
                <a:cs typeface="Arial"/>
              </a:rPr>
              <a:t>The Gentile city </a:t>
            </a:r>
            <a:r>
              <a:rPr lang="en-US" b="1" i="1" dirty="0">
                <a:latin typeface="Arial"/>
                <a:ea typeface="ＭＳ Ｐゴシック" charset="0"/>
                <a:cs typeface="Arial"/>
              </a:rPr>
              <a:t>par </a:t>
            </a:r>
            <a:r>
              <a:rPr lang="en-US" b="1" i="1" dirty="0" err="1">
                <a:latin typeface="Arial"/>
                <a:ea typeface="ＭＳ Ｐゴシック" charset="0"/>
                <a:cs typeface="Arial"/>
              </a:rPr>
              <a:t>excellance</a:t>
            </a:r>
            <a:endParaRPr lang="en-US" b="1" dirty="0">
              <a:latin typeface="Arial"/>
              <a:ea typeface="ＭＳ Ｐゴシック" charset="0"/>
              <a:cs typeface="Arial"/>
            </a:endParaRPr>
          </a:p>
        </p:txBody>
      </p:sp>
      <p:sp>
        <p:nvSpPr>
          <p:cNvPr id="25608" name="Line 8"/>
          <p:cNvSpPr>
            <a:spLocks noChangeShapeType="1"/>
          </p:cNvSpPr>
          <p:nvPr/>
        </p:nvSpPr>
        <p:spPr bwMode="auto">
          <a:xfrm>
            <a:off x="3003550" y="1295400"/>
            <a:ext cx="0" cy="5562600"/>
          </a:xfrm>
          <a:prstGeom prst="line">
            <a:avLst/>
          </a:prstGeom>
          <a:noFill/>
          <a:ln w="76200">
            <a:solidFill>
              <a:schemeClr val="tx1"/>
            </a:solidFill>
            <a:round/>
            <a:headEnd/>
            <a:tailEnd type="triangle" w="med" len="med"/>
          </a:ln>
          <a:effectLst>
            <a:outerShdw blurRad="50800" dist="38100" dir="2700000">
              <a:srgbClr val="000000">
                <a:alpha val="43000"/>
              </a:srgbClr>
            </a:outerShdw>
          </a:effectLst>
          <a:extLst>
            <a:ext uri="{909E8E84-426E-40dd-AFC4-6F175D3DCCD1}">
              <a14:hiddenFill xmlns:a14="http://schemas.microsoft.com/office/drawing/2010/main">
                <a:noFill/>
              </a14:hiddenFill>
            </a:ext>
          </a:extLst>
        </p:spPr>
        <p:txBody>
          <a:bodyPr/>
          <a:lstStyle/>
          <a:p>
            <a:pPr>
              <a:defRPr/>
            </a:pPr>
            <a:endParaRPr lang="en-US"/>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5608"/>
                                        </p:tgtEl>
                                        <p:attrNameLst>
                                          <p:attrName>style.visibility</p:attrName>
                                        </p:attrNameLst>
                                      </p:cBhvr>
                                      <p:to>
                                        <p:strVal val="visible"/>
                                      </p:to>
                                    </p:set>
                                    <p:animEffect transition="in" filter="wipe(up)">
                                      <p:cBhvr>
                                        <p:cTn id="7" dur="1000"/>
                                        <p:tgtEl>
                                          <p:spTgt spid="25608"/>
                                        </p:tgtEl>
                                      </p:cBhvr>
                                    </p:animEffect>
                                  </p:childTnLst>
                                </p:cTn>
                              </p:par>
                            </p:childTnLst>
                          </p:cTn>
                        </p:par>
                        <p:par>
                          <p:cTn id="8" fill="hold" nodeType="afterGroup">
                            <p:stCondLst>
                              <p:cond delay="10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1000"/>
                                        <p:tgtEl>
                                          <p:spTgt spid="2"/>
                                        </p:tgtEl>
                                      </p:cBhvr>
                                    </p:animEffect>
                                  </p:childTnLst>
                                </p:cTn>
                              </p:par>
                            </p:childTnLst>
                          </p:cTn>
                        </p:par>
                        <p:par>
                          <p:cTn id="12" fill="hold" nodeType="afterGroup">
                            <p:stCondLst>
                              <p:cond delay="2000"/>
                            </p:stCondLst>
                            <p:childTnLst>
                              <p:par>
                                <p:cTn id="13" presetID="27" presetClass="entr" presetSubtype="0" fill="hold" grpId="0" nodeType="afterEffect">
                                  <p:stCondLst>
                                    <p:cond delay="0"/>
                                  </p:stCondLst>
                                  <p:iterate type="wd">
                                    <p:tmPct val="50000"/>
                                  </p:iterate>
                                  <p:childTnLst>
                                    <p:set>
                                      <p:cBhvr>
                                        <p:cTn id="14" dur="1" fill="hold">
                                          <p:stCondLst>
                                            <p:cond delay="0"/>
                                          </p:stCondLst>
                                        </p:cTn>
                                        <p:tgtEl>
                                          <p:spTgt spid="25603">
                                            <p:txEl>
                                              <p:pRg st="0" end="0"/>
                                            </p:txEl>
                                          </p:spTgt>
                                        </p:tgtEl>
                                        <p:attrNameLst>
                                          <p:attrName>style.visibility</p:attrName>
                                        </p:attrNameLst>
                                      </p:cBhvr>
                                      <p:to>
                                        <p:strVal val="visible"/>
                                      </p:to>
                                    </p:set>
                                    <p:anim calcmode="discrete" valueType="clr">
                                      <p:cBhvr override="childStyle">
                                        <p:cTn id="15" dur="1000"/>
                                        <p:tgtEl>
                                          <p:spTgt spid="2560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6" dur="1000"/>
                                        <p:tgtEl>
                                          <p:spTgt spid="25603">
                                            <p:txEl>
                                              <p:pRg st="0" end="0"/>
                                            </p:txEl>
                                          </p:spTgt>
                                        </p:tgtEl>
                                        <p:attrNameLst>
                                          <p:attrName>fillcolor</p:attrName>
                                        </p:attrNameLst>
                                      </p:cBhvr>
                                      <p:tavLst>
                                        <p:tav tm="0">
                                          <p:val>
                                            <p:clrVal>
                                              <a:schemeClr val="accent2"/>
                                            </p:clrVal>
                                          </p:val>
                                        </p:tav>
                                        <p:tav tm="50000">
                                          <p:val>
                                            <p:clrVal>
                                              <a:schemeClr val="hlink"/>
                                            </p:clrVal>
                                          </p:val>
                                        </p:tav>
                                      </p:tavLst>
                                    </p:anim>
                                    <p:set>
                                      <p:cBhvr>
                                        <p:cTn id="17" dur="1000"/>
                                        <p:tgtEl>
                                          <p:spTgt spid="2560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7" name="Picture 9"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151313"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38" name="Picture 10"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4" name="Rectangle 2"/>
          <p:cNvSpPr>
            <a:spLocks noGrp="1" noChangeArrowheads="1"/>
          </p:cNvSpPr>
          <p:nvPr>
            <p:ph type="title"/>
          </p:nvPr>
        </p:nvSpPr>
        <p:spPr>
          <a:xfrm>
            <a:off x="0" y="277813"/>
            <a:ext cx="9144000" cy="1143000"/>
          </a:xfrm>
        </p:spPr>
        <p:txBody>
          <a:bodyPr/>
          <a:lstStyle/>
          <a:p>
            <a:pPr eaLnBrk="1" hangingPunct="1">
              <a:defRPr/>
            </a:pPr>
            <a:r>
              <a:rPr lang="en-US" sz="4000" b="1" dirty="0">
                <a:solidFill>
                  <a:srgbClr val="FFFFFF"/>
                </a:solidFill>
                <a:latin typeface="FMEmanee" pitchFamily="2" charset="0"/>
                <a:ea typeface="ＭＳ Ｐゴシック" charset="0"/>
                <a:cs typeface="ＭＳ Ｐゴシック" charset="0"/>
              </a:rPr>
              <a:t>ckjd¾.sl </a:t>
            </a:r>
            <a:r>
              <a:rPr lang="en-US" sz="4000" b="1" dirty="0" err="1">
                <a:solidFill>
                  <a:srgbClr val="FFFFFF"/>
                </a:solidFill>
                <a:latin typeface="FMEmanee" pitchFamily="2" charset="0"/>
                <a:ea typeface="ＭＳ Ｐゴシック" charset="0"/>
                <a:cs typeface="ＭＳ Ｐゴシック" charset="0"/>
              </a:rPr>
              <a:t>fjkialï</a:t>
            </a:r>
            <a:endParaRPr lang="en-US" sz="4000" b="1">
              <a:solidFill>
                <a:srgbClr val="FFFFFF"/>
              </a:solidFill>
              <a:latin typeface="Arial" charset="0"/>
              <a:ea typeface="ＭＳ Ｐゴシック" charset="0"/>
              <a:cs typeface="ＭＳ Ｐゴシック" charset="0"/>
            </a:endParaRPr>
          </a:p>
        </p:txBody>
      </p:sp>
      <p:sp>
        <p:nvSpPr>
          <p:cNvPr id="18437" name="Rectangle 5"/>
          <p:cNvSpPr>
            <a:spLocks noGrp="1" noChangeArrowheads="1"/>
          </p:cNvSpPr>
          <p:nvPr>
            <p:ph type="body" sz="half" idx="2"/>
          </p:nvPr>
        </p:nvSpPr>
        <p:spPr>
          <a:xfrm>
            <a:off x="4151313" y="1676400"/>
            <a:ext cx="2209800" cy="685800"/>
          </a:xfrm>
          <a:solidFill>
            <a:srgbClr val="000000"/>
          </a:solidFill>
        </p:spPr>
        <p:txBody>
          <a:bodyPr/>
          <a:lstStyle/>
          <a:p>
            <a:pPr algn="ctr" eaLnBrk="1" hangingPunct="1">
              <a:buNone/>
              <a:defRPr/>
            </a:pPr>
            <a:r>
              <a:rPr lang="en-US" sz="3200" b="1" i="1" dirty="0" err="1">
                <a:effectLst>
                  <a:outerShdw blurRad="38100" dist="38100" dir="2700000" algn="tl">
                    <a:srgbClr val="663300"/>
                  </a:outerShdw>
                </a:effectLst>
                <a:latin typeface="FMEmanee" pitchFamily="2" charset="0"/>
                <a:ea typeface="ＭＳ Ｐゴシック" charset="0"/>
                <a:cs typeface="ＭＳ Ｐゴシック" charset="0"/>
              </a:rPr>
              <a:t>wkaHcd;ska</a:t>
            </a:r>
            <a:endParaRPr lang="en-US" sz="3200" b="1" i="1" dirty="0">
              <a:effectLst>
                <a:outerShdw blurRad="38100" dist="38100" dir="2700000" algn="tl">
                  <a:srgbClr val="663300"/>
                </a:outerShdw>
              </a:effectLst>
              <a:latin typeface="FMEmanee" pitchFamily="2" charset="0"/>
              <a:ea typeface="ＭＳ Ｐゴシック" charset="0"/>
              <a:cs typeface="ＭＳ Ｐゴシック" charset="0"/>
            </a:endParaRPr>
          </a:p>
          <a:p>
            <a:pPr algn="ctr" eaLnBrk="1" hangingPunct="1">
              <a:buFont typeface="Wingdings" charset="0"/>
              <a:buNone/>
              <a:defRPr/>
            </a:pPr>
            <a:endParaRPr lang="en-US" sz="3200" b="1" i="1">
              <a:effectLst>
                <a:outerShdw blurRad="38100" dist="38100" dir="2700000" algn="tl">
                  <a:srgbClr val="663300"/>
                </a:outerShdw>
              </a:effectLst>
              <a:latin typeface="Tahoma" charset="0"/>
              <a:ea typeface="ＭＳ Ｐゴシック" charset="0"/>
              <a:cs typeface="ＭＳ Ｐゴシック" charset="0"/>
            </a:endParaRPr>
          </a:p>
        </p:txBody>
      </p:sp>
      <p:sp>
        <p:nvSpPr>
          <p:cNvPr id="18438" name="Rectangle 6"/>
          <p:cNvSpPr>
            <a:spLocks noChangeArrowheads="1"/>
          </p:cNvSpPr>
          <p:nvPr/>
        </p:nvSpPr>
        <p:spPr bwMode="auto">
          <a:xfrm>
            <a:off x="1905000" y="2327275"/>
            <a:ext cx="1828800" cy="3048000"/>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3200" dirty="0" err="1">
                <a:effectLst>
                  <a:outerShdw blurRad="38100" dist="38100" dir="2700000" algn="tl">
                    <a:srgbClr val="000000"/>
                  </a:outerShdw>
                </a:effectLst>
                <a:latin typeface="FMEmanee" pitchFamily="2" charset="0"/>
              </a:rPr>
              <a:t>tlu</a:t>
            </a:r>
            <a:r>
              <a:rPr lang="en-US" sz="3200" dirty="0">
                <a:effectLst>
                  <a:outerShdw blurRad="38100" dist="38100" dir="2700000" algn="tl">
                    <a:srgbClr val="000000"/>
                  </a:outerShdw>
                </a:effectLst>
                <a:latin typeface="FMEmanee" pitchFamily="2" charset="0"/>
              </a:rPr>
              <a:t> </a:t>
            </a:r>
            <a:r>
              <a:rPr lang="en-US" sz="3200" dirty="0" err="1">
                <a:effectLst>
                  <a:outerShdw blurRad="38100" dist="38100" dir="2700000" algn="tl">
                    <a:srgbClr val="000000"/>
                  </a:outerShdw>
                </a:effectLst>
                <a:latin typeface="FMEmanee" pitchFamily="2" charset="0"/>
              </a:rPr>
              <a:t>foúhka</a:t>
            </a:r>
            <a:r>
              <a:rPr lang="en-US" sz="3200" dirty="0">
                <a:effectLst>
                  <a:outerShdw blurRad="38100" dist="38100" dir="2700000" algn="tl">
                    <a:srgbClr val="000000"/>
                  </a:outerShdw>
                </a:effectLst>
                <a:latin typeface="FMEmanee" pitchFamily="2" charset="0"/>
              </a:rPr>
              <a:t> </a:t>
            </a:r>
            <a:r>
              <a:rPr lang="en-US" sz="3200" dirty="0" err="1">
                <a:effectLst>
                  <a:outerShdw blurRad="38100" dist="38100" dir="2700000" algn="tl">
                    <a:srgbClr val="000000"/>
                  </a:outerShdw>
                </a:effectLst>
                <a:latin typeface="FMEmanee" pitchFamily="2" charset="0"/>
              </a:rPr>
              <a:t>jykafia</a:t>
            </a:r>
            <a:r>
              <a:rPr lang="en-US" sz="3200" dirty="0">
                <a:effectLst>
                  <a:outerShdw blurRad="38100" dist="38100" dir="2700000" algn="tl">
                    <a:srgbClr val="000000"/>
                  </a:outerShdw>
                </a:effectLst>
                <a:latin typeface="FMEmanee" pitchFamily="2" charset="0"/>
              </a:rPr>
              <a:t> </a:t>
            </a:r>
          </a:p>
          <a:p>
            <a:pPr marL="342900" indent="-342900" eaLnBrk="1" hangingPunct="1">
              <a:spcBef>
                <a:spcPct val="20000"/>
              </a:spcBef>
              <a:buClr>
                <a:schemeClr val="hlink"/>
              </a:buClr>
              <a:buSzPct val="65000"/>
              <a:buFont typeface="Wingdings" charset="0"/>
              <a:buChar char="n"/>
              <a:defRPr/>
            </a:pPr>
            <a:r>
              <a:rPr lang="en-US" sz="2800" dirty="0" err="1">
                <a:effectLst>
                  <a:outerShdw blurRad="38100" dist="38100" dir="2700000" algn="tl">
                    <a:srgbClr val="000000"/>
                  </a:outerShdw>
                </a:effectLst>
                <a:latin typeface="FMEmanee" pitchFamily="2" charset="0"/>
              </a:rPr>
              <a:t>pdrs;aj</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fndfydauhla</a:t>
            </a:r>
            <a:r>
              <a:rPr lang="en-US" sz="2800" dirty="0">
                <a:effectLst>
                  <a:outerShdw blurRad="38100" dist="38100" dir="2700000" algn="tl">
                    <a:srgbClr val="000000"/>
                  </a:outerShdw>
                </a:effectLst>
                <a:latin typeface="FMEmanee" pitchFamily="2" charset="0"/>
              </a:rPr>
              <a:t> we;</a:t>
            </a:r>
          </a:p>
        </p:txBody>
      </p:sp>
      <p:sp>
        <p:nvSpPr>
          <p:cNvPr id="18439" name="Rectangle 7"/>
          <p:cNvSpPr>
            <a:spLocks noChangeArrowheads="1"/>
          </p:cNvSpPr>
          <p:nvPr/>
        </p:nvSpPr>
        <p:spPr bwMode="auto">
          <a:xfrm>
            <a:off x="4151312" y="2362200"/>
            <a:ext cx="2020887" cy="3048000"/>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2800" dirty="0" err="1">
                <a:effectLst>
                  <a:outerShdw blurRad="38100" dist="38100" dir="2700000" algn="tl">
                    <a:srgbClr val="000000"/>
                  </a:outerShdw>
                </a:effectLst>
                <a:latin typeface="FMEmanee" pitchFamily="2" charset="0"/>
              </a:rPr>
              <a:t>foújreka</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fndfydauhla</a:t>
            </a:r>
            <a:r>
              <a:rPr lang="en-US" sz="2800" dirty="0">
                <a:effectLst>
                  <a:outerShdw blurRad="38100" dist="38100" dir="2700000" algn="tl">
                    <a:srgbClr val="000000"/>
                  </a:outerShdw>
                </a:effectLst>
                <a:latin typeface="FMEmanee" pitchFamily="2" charset="0"/>
              </a:rPr>
              <a:t> we; </a:t>
            </a:r>
          </a:p>
          <a:p>
            <a:pPr marL="342900" indent="-342900" eaLnBrk="1" hangingPunct="1">
              <a:spcBef>
                <a:spcPct val="20000"/>
              </a:spcBef>
              <a:buClr>
                <a:schemeClr val="hlink"/>
              </a:buClr>
              <a:buSzPct val="65000"/>
              <a:buFont typeface="Wingdings" charset="0"/>
              <a:buChar char="n"/>
              <a:defRPr/>
            </a:pPr>
            <a:r>
              <a:rPr lang="en-US" sz="2800" dirty="0" err="1">
                <a:effectLst>
                  <a:outerShdw blurRad="38100" dist="38100" dir="2700000" algn="tl">
                    <a:srgbClr val="000000"/>
                  </a:outerShdw>
                </a:effectLst>
                <a:latin typeface="FMEmanee" pitchFamily="2" charset="0"/>
              </a:rPr>
              <a:t>pdrs;aj</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iaj,amhla</a:t>
            </a:r>
            <a:r>
              <a:rPr lang="en-US" sz="2800" dirty="0">
                <a:effectLst>
                  <a:outerShdw blurRad="38100" dist="38100" dir="2700000" algn="tl">
                    <a:srgbClr val="000000"/>
                  </a:outerShdw>
                </a:effectLst>
                <a:latin typeface="FMEmanee" pitchFamily="2" charset="0"/>
              </a:rPr>
              <a:t> we;</a:t>
            </a:r>
          </a:p>
        </p:txBody>
      </p:sp>
      <p:sp>
        <p:nvSpPr>
          <p:cNvPr id="18436" name="Rectangle 4"/>
          <p:cNvSpPr>
            <a:spLocks noGrp="1" noChangeArrowheads="1"/>
          </p:cNvSpPr>
          <p:nvPr>
            <p:ph type="body" sz="half" idx="1"/>
          </p:nvPr>
        </p:nvSpPr>
        <p:spPr>
          <a:xfrm>
            <a:off x="1524000" y="1676400"/>
            <a:ext cx="2209800" cy="685800"/>
          </a:xfrm>
          <a:solidFill>
            <a:srgbClr val="000000"/>
          </a:solidFill>
          <a:ln w="9525">
            <a:noFill/>
            <a:miter lim="800000"/>
            <a:headEnd/>
            <a:tailEnd/>
          </a:ln>
          <a:effectLst/>
        </p:spPr>
        <p:txBody>
          <a:bodyPr vert="horz" wrap="square" lIns="91440" tIns="45720" rIns="91440" bIns="45720" numCol="1" anchor="t" anchorCtr="0" compatLnSpc="1">
            <a:prstTxWarp prst="textNoShape">
              <a:avLst/>
            </a:prstTxWarp>
          </a:bodyPr>
          <a:lstStyle/>
          <a:p>
            <a:pPr algn="ctr" eaLnBrk="1" hangingPunct="1">
              <a:buNone/>
            </a:pPr>
            <a:r>
              <a:rPr lang="en-US" sz="3200" b="1" i="1">
                <a:effectLst>
                  <a:outerShdw blurRad="38100" dist="38100" dir="2700000" algn="tl">
                    <a:srgbClr val="663300"/>
                  </a:outerShdw>
                </a:effectLst>
                <a:latin typeface="FMEmanee" pitchFamily="2" charset="0"/>
                <a:ea typeface="ＭＳ Ｐゴシック" charset="0"/>
                <a:cs typeface="ＭＳ Ｐゴシック" charset="0"/>
              </a:rPr>
              <a:t>hqfoõjka</a:t>
            </a:r>
          </a:p>
          <a:p>
            <a:pPr algn="ctr" eaLnBrk="1" hangingPunct="1">
              <a:buNone/>
            </a:pPr>
            <a:endParaRPr lang="en-US" sz="3200" b="1" i="1">
              <a:effectLst>
                <a:outerShdw blurRad="38100" dist="38100" dir="2700000" algn="tl">
                  <a:srgbClr val="663300"/>
                </a:outerShdw>
              </a:effectLst>
              <a:latin typeface="FMEmanee" pitchFamily="2" charset="0"/>
              <a:ea typeface="ＭＳ Ｐゴシック" charset="0"/>
              <a:cs typeface="ＭＳ Ｐゴシック" charset="0"/>
            </a:endParaRPr>
          </a:p>
        </p:txBody>
      </p:sp>
      <p:sp>
        <p:nvSpPr>
          <p:cNvPr id="18443" name="Text Box 11"/>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sz="2000" b="1">
                <a:latin typeface="Tahoma" pitchFamily="19" charset="-52"/>
                <a:ea typeface="+mn-ea"/>
                <a:cs typeface="+mn-cs"/>
              </a:rPr>
              <a:t>105</a:t>
            </a:r>
          </a:p>
        </p:txBody>
      </p:sp>
    </p:spTree>
    <p:extLst>
      <p:ext uri="{BB962C8B-B14F-4D97-AF65-F5344CB8AC3E}">
        <p14:creationId xmlns:p14="http://schemas.microsoft.com/office/powerpoint/2010/main" val="16707912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438">
                                            <p:txEl>
                                              <p:pRg st="0" end="0"/>
                                            </p:txEl>
                                          </p:spTgt>
                                        </p:tgtEl>
                                        <p:attrNameLst>
                                          <p:attrName>style.visibility</p:attrName>
                                        </p:attrNameLst>
                                      </p:cBhvr>
                                      <p:to>
                                        <p:strVal val="visible"/>
                                      </p:to>
                                    </p:set>
                                    <p:animEffect transition="in" filter="fade">
                                      <p:cBhvr>
                                        <p:cTn id="7" dur="500"/>
                                        <p:tgtEl>
                                          <p:spTgt spid="1843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438">
                                            <p:txEl>
                                              <p:pRg st="1" end="1"/>
                                            </p:txEl>
                                          </p:spTgt>
                                        </p:tgtEl>
                                        <p:attrNameLst>
                                          <p:attrName>style.visibility</p:attrName>
                                        </p:attrNameLst>
                                      </p:cBhvr>
                                      <p:to>
                                        <p:strVal val="visible"/>
                                      </p:to>
                                    </p:set>
                                    <p:animEffect transition="in" filter="fade">
                                      <p:cBhvr>
                                        <p:cTn id="12" dur="500"/>
                                        <p:tgtEl>
                                          <p:spTgt spid="1843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439">
                                            <p:txEl>
                                              <p:pRg st="0" end="0"/>
                                            </p:txEl>
                                          </p:spTgt>
                                        </p:tgtEl>
                                        <p:attrNameLst>
                                          <p:attrName>style.visibility</p:attrName>
                                        </p:attrNameLst>
                                      </p:cBhvr>
                                      <p:to>
                                        <p:strVal val="visible"/>
                                      </p:to>
                                    </p:set>
                                    <p:animEffect transition="in" filter="fade">
                                      <p:cBhvr>
                                        <p:cTn id="17" dur="500"/>
                                        <p:tgtEl>
                                          <p:spTgt spid="1843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439">
                                            <p:txEl>
                                              <p:pRg st="1" end="1"/>
                                            </p:txEl>
                                          </p:spTgt>
                                        </p:tgtEl>
                                        <p:attrNameLst>
                                          <p:attrName>style.visibility</p:attrName>
                                        </p:attrNameLst>
                                      </p:cBhvr>
                                      <p:to>
                                        <p:strVal val="visible"/>
                                      </p:to>
                                    </p:set>
                                    <p:animEffect transition="in" filter="fade">
                                      <p:cBhvr>
                                        <p:cTn id="22" dur="500"/>
                                        <p:tgtEl>
                                          <p:spTgt spid="1843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p" autoUpdateAnimBg="0"/>
      <p:bldP spid="18439" grpId="0" build="p" autoUpdateAnimBg="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4" descr="Tut"/>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4114800" y="0"/>
            <a:ext cx="5029200" cy="712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2" name="Picture 5" descr="Bast"/>
          <p:cNvPicPr>
            <a:picLocks noChangeAspect="1" noChangeArrowheads="1"/>
          </p:cNvPicPr>
          <p:nvPr/>
        </p:nvPicPr>
        <p:blipFill>
          <a:blip r:embed="rId4">
            <a:lum bright="-12000"/>
            <a:extLst>
              <a:ext uri="{28A0092B-C50C-407E-A947-70E740481C1C}">
                <a14:useLocalDpi xmlns:a14="http://schemas.microsoft.com/office/drawing/2010/main"/>
              </a:ext>
            </a:extLst>
          </a:blip>
          <a:srcRect/>
          <a:stretch>
            <a:fillRect/>
          </a:stretch>
        </p:blipFill>
        <p:spPr bwMode="auto">
          <a:xfrm>
            <a:off x="0" y="0"/>
            <a:ext cx="4521200" cy="715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4" name="Rectangle 2"/>
          <p:cNvSpPr>
            <a:spLocks noGrp="1" noChangeArrowheads="1"/>
          </p:cNvSpPr>
          <p:nvPr>
            <p:ph type="title"/>
          </p:nvPr>
        </p:nvSpPr>
        <p:spPr>
          <a:xfrm>
            <a:off x="457200" y="-152400"/>
            <a:ext cx="8229600" cy="1143000"/>
          </a:xfrm>
        </p:spPr>
        <p:txBody>
          <a:bodyPr/>
          <a:lstStyle/>
          <a:p>
            <a:pPr eaLnBrk="1" hangingPunct="1">
              <a:defRPr/>
            </a:pPr>
            <a:r>
              <a:rPr lang="en-US" dirty="0">
                <a:latin typeface="FMEmanee" pitchFamily="2" charset="0"/>
                <a:ea typeface="ＭＳ Ｐゴシック" charset="0"/>
                <a:cs typeface="ＭＳ Ｐゴシック" charset="0"/>
              </a:rPr>
              <a:t>ckjd¾.sl mq¾j </a:t>
            </a:r>
            <a:r>
              <a:rPr lang="en-US" dirty="0" err="1">
                <a:latin typeface="FMEmanee" pitchFamily="2" charset="0"/>
                <a:ea typeface="ＭＳ Ｐゴシック" charset="0"/>
                <a:cs typeface="ＭＳ Ｐゴシック" charset="0"/>
              </a:rPr>
              <a:t>úksYaph</a:t>
            </a:r>
            <a:endParaRPr lang="en-US" dirty="0">
              <a:latin typeface="FMEmanee" pitchFamily="2" charset="0"/>
              <a:ea typeface="ＭＳ Ｐゴシック" charset="0"/>
              <a:cs typeface="ＭＳ Ｐゴシック" charset="0"/>
            </a:endParaRPr>
          </a:p>
        </p:txBody>
      </p:sp>
      <p:sp>
        <p:nvSpPr>
          <p:cNvPr id="38915" name="Rectangle 3"/>
          <p:cNvSpPr>
            <a:spLocks noGrp="1" noChangeArrowheads="1"/>
          </p:cNvSpPr>
          <p:nvPr>
            <p:ph type="body" idx="1"/>
          </p:nvPr>
        </p:nvSpPr>
        <p:spPr>
          <a:xfrm>
            <a:off x="457200" y="1600200"/>
            <a:ext cx="8686800" cy="4530725"/>
          </a:xfrm>
          <a:effectLst>
            <a:outerShdw blurRad="63500" dist="35921" dir="2700000" algn="ctr" rotWithShape="0">
              <a:schemeClr val="bg2">
                <a:alpha val="74998"/>
              </a:schemeClr>
            </a:outerShdw>
          </a:effectLst>
        </p:spPr>
        <p:txBody>
          <a:bodyPr/>
          <a:lstStyle/>
          <a:p>
            <a:pPr marL="609600" indent="-609600" eaLnBrk="1" hangingPunct="1">
              <a:buFont typeface="Arial" charset="0"/>
              <a:buAutoNum type="arabicPeriod"/>
              <a:defRPr/>
            </a:pPr>
            <a:r>
              <a:rPr lang="en-US" b="1" dirty="0" err="1">
                <a:latin typeface="FMEmanee" pitchFamily="2" charset="0"/>
                <a:ea typeface="ＭＳ Ｐゴシック" charset="0"/>
                <a:cs typeface="ＭＳ Ｐゴシック" charset="0"/>
              </a:rPr>
              <a:t>wkaHcd;ska</a:t>
            </a:r>
            <a:r>
              <a:rPr lang="en-US" b="1" dirty="0">
                <a:latin typeface="FMEmanee" pitchFamily="2" charset="0"/>
                <a:ea typeface="ＭＳ Ｐゴシック" charset="0"/>
                <a:cs typeface="ＭＳ Ｐゴシック" charset="0"/>
              </a:rPr>
              <a:t> m%;</a:t>
            </a:r>
            <a:r>
              <a:rPr lang="en-US" b="1" dirty="0" err="1">
                <a:latin typeface="FMEmanee" pitchFamily="2" charset="0"/>
                <a:ea typeface="ＭＳ Ｐゴシック" charset="0"/>
                <a:cs typeface="ＭＳ Ｐゴシック" charset="0"/>
              </a:rPr>
              <a:t>slafIam</a:t>
            </a:r>
            <a:r>
              <a:rPr lang="en-US" b="1" dirty="0">
                <a:latin typeface="FMEmanee" pitchFamily="2" charset="0"/>
                <a:ea typeface="ＭＳ Ｐゴシック" charset="0"/>
                <a:cs typeface="ＭＳ Ｐゴシック" charset="0"/>
              </a:rPr>
              <a:t> l&lt;d </a:t>
            </a:r>
            <a:r>
              <a:rPr lang="en-US" b="1" dirty="0" err="1">
                <a:latin typeface="FMEmanee" pitchFamily="2" charset="0"/>
                <a:ea typeface="ＭＳ Ｐゴシック" charset="0"/>
                <a:cs typeface="ＭＳ Ｐゴシック" charset="0"/>
              </a:rPr>
              <a:t>hqdfoõjkaj</a:t>
            </a:r>
            <a:endParaRPr lang="en-US" b="1" dirty="0">
              <a:latin typeface="FMEmanee" pitchFamily="2" charset="0"/>
              <a:ea typeface="ＭＳ Ｐゴシック" charset="0"/>
              <a:cs typeface="ＭＳ Ｐゴシック" charset="0"/>
            </a:endParaRPr>
          </a:p>
          <a:p>
            <a:pPr marL="609600" indent="-609600" eaLnBrk="1" hangingPunct="1">
              <a:buFont typeface="Arial" charset="0"/>
              <a:buAutoNum type="arabicPeriod"/>
              <a:defRPr/>
            </a:pPr>
            <a:r>
              <a:rPr lang="en-US" b="1" dirty="0" err="1">
                <a:latin typeface="FMEmanee" pitchFamily="2" charset="0"/>
                <a:ea typeface="ＭＳ Ｐゴシック" charset="0"/>
                <a:cs typeface="ＭＳ Ｐゴシック" charset="0"/>
              </a:rPr>
              <a:t>hqdfoõjka</a:t>
            </a:r>
            <a:r>
              <a:rPr lang="en-US" b="1" dirty="0">
                <a:latin typeface="FMEmanee" pitchFamily="2" charset="0"/>
                <a:ea typeface="ＭＳ Ｐゴシック" charset="0"/>
                <a:cs typeface="ＭＳ Ｐゴシック" charset="0"/>
              </a:rPr>
              <a:t> m%;</a:t>
            </a:r>
            <a:r>
              <a:rPr lang="en-US" b="1" dirty="0" err="1">
                <a:latin typeface="FMEmanee" pitchFamily="2" charset="0"/>
                <a:ea typeface="ＭＳ Ｐゴシック" charset="0"/>
                <a:cs typeface="ＭＳ Ｐゴシック" charset="0"/>
              </a:rPr>
              <a:t>slafIam</a:t>
            </a:r>
            <a:r>
              <a:rPr lang="en-US" b="1" dirty="0">
                <a:latin typeface="FMEmanee" pitchFamily="2" charset="0"/>
                <a:ea typeface="ＭＳ Ｐゴシック" charset="0"/>
                <a:cs typeface="ＭＳ Ｐゴシック" charset="0"/>
              </a:rPr>
              <a:t> l&lt;d </a:t>
            </a:r>
            <a:r>
              <a:rPr lang="en-US" b="1" dirty="0" err="1">
                <a:latin typeface="FMEmanee" pitchFamily="2" charset="0"/>
                <a:ea typeface="ＭＳ Ｐゴシック" charset="0"/>
                <a:cs typeface="ＭＳ Ｐゴシック" charset="0"/>
              </a:rPr>
              <a:t>wkaHcd;skj</a:t>
            </a:r>
            <a:endParaRPr lang="en-US" b="1" dirty="0">
              <a:latin typeface="FMEmanee" pitchFamily="2" charset="0"/>
              <a:ea typeface="ＭＳ Ｐゴシック" charset="0"/>
              <a:cs typeface="ＭＳ Ｐゴシック" charset="0"/>
            </a:endParaRPr>
          </a:p>
        </p:txBody>
      </p:sp>
      <p:sp>
        <p:nvSpPr>
          <p:cNvPr id="102405" name="Text Box 6"/>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0" y="0"/>
            <a:ext cx="9144000" cy="7072313"/>
            <a:chOff x="0" y="0"/>
            <a:chExt cx="9144000" cy="7072313"/>
          </a:xfrm>
        </p:grpSpPr>
        <p:pic>
          <p:nvPicPr>
            <p:cNvPr id="104449" name="Picture 4" descr="Greek &amp; Hebre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7072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bwMode="auto">
            <a:xfrm>
              <a:off x="4283968" y="3284984"/>
              <a:ext cx="3384376" cy="648072"/>
            </a:xfrm>
            <a:prstGeom prst="rect">
              <a:avLst/>
            </a:prstGeom>
            <a:solidFill>
              <a:srgbClr val="F7F4EC"/>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Tahoma" pitchFamily="19" charset="-52"/>
              </a:endParaRPr>
            </a:p>
          </p:txBody>
        </p:sp>
      </p:grpSp>
      <p:sp>
        <p:nvSpPr>
          <p:cNvPr id="104450" name="Rectangle 7"/>
          <p:cNvSpPr>
            <a:spLocks noGrp="1" noChangeArrowheads="1"/>
          </p:cNvSpPr>
          <p:nvPr>
            <p:ph type="title" idx="4294967295"/>
          </p:nvPr>
        </p:nvSpPr>
        <p:spPr>
          <a:xfrm>
            <a:off x="0" y="0"/>
            <a:ext cx="9144000" cy="520700"/>
          </a:xfrm>
          <a:solidFill>
            <a:srgbClr val="000000"/>
          </a:solidFill>
          <a:extLs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r>
              <a:rPr lang="en-US" sz="2800" b="1" dirty="0" err="1">
                <a:solidFill>
                  <a:schemeClr val="tx1"/>
                </a:solidFill>
                <a:effectLst/>
                <a:latin typeface="FMEmanee" pitchFamily="2" charset="0"/>
                <a:ea typeface="ＭＳ Ｐゴシック" charset="0"/>
                <a:cs typeface="Arial" charset="0"/>
              </a:rPr>
              <a:t>hqfoõjka</a:t>
            </a:r>
            <a:r>
              <a:rPr lang="en-US" sz="2800" b="1" dirty="0">
                <a:solidFill>
                  <a:schemeClr val="tx1"/>
                </a:solidFill>
                <a:effectLst/>
                <a:latin typeface="FMEmanee" pitchFamily="2" charset="0"/>
                <a:ea typeface="ＭＳ Ｐゴシック" charset="0"/>
                <a:cs typeface="Arial" charset="0"/>
              </a:rPr>
              <a:t> </a:t>
            </a:r>
            <a:r>
              <a:rPr lang="en-US" sz="2800" b="1" dirty="0" err="1">
                <a:solidFill>
                  <a:schemeClr val="tx1"/>
                </a:solidFill>
                <a:effectLst/>
                <a:latin typeface="FMEmanee" pitchFamily="2" charset="0"/>
                <a:ea typeface="ＭＳ Ｐゴシック" charset="0"/>
                <a:cs typeface="Arial" charset="0"/>
              </a:rPr>
              <a:t>iy</a:t>
            </a:r>
            <a:r>
              <a:rPr lang="en-US" sz="2800" b="1" dirty="0">
                <a:solidFill>
                  <a:schemeClr val="tx1"/>
                </a:solidFill>
                <a:effectLst/>
                <a:latin typeface="FMEmanee" pitchFamily="2" charset="0"/>
                <a:ea typeface="ＭＳ Ｐゴシック" charset="0"/>
                <a:cs typeface="Arial" charset="0"/>
              </a:rPr>
              <a:t> </a:t>
            </a:r>
            <a:r>
              <a:rPr lang="en-US" sz="2800" b="1" dirty="0" err="1">
                <a:solidFill>
                  <a:schemeClr val="tx1"/>
                </a:solidFill>
                <a:effectLst/>
                <a:latin typeface="FMEmanee" pitchFamily="2" charset="0"/>
                <a:ea typeface="ＭＳ Ｐゴシック" charset="0"/>
                <a:cs typeface="Arial" charset="0"/>
              </a:rPr>
              <a:t>wkaHcd;ska</a:t>
            </a:r>
            <a:r>
              <a:rPr lang="en-US" sz="2800" b="1" dirty="0">
                <a:solidFill>
                  <a:schemeClr val="tx1"/>
                </a:solidFill>
                <a:effectLst/>
                <a:latin typeface="FMEmanee" pitchFamily="2" charset="0"/>
                <a:ea typeface="ＭＳ Ｐゴシック" charset="0"/>
                <a:cs typeface="Arial" charset="0"/>
              </a:rPr>
              <a:t> </a:t>
            </a:r>
            <a:r>
              <a:rPr lang="en-US" sz="2800" b="1" dirty="0" err="1">
                <a:solidFill>
                  <a:schemeClr val="tx1"/>
                </a:solidFill>
                <a:effectLst/>
                <a:latin typeface="FMEmanee" pitchFamily="2" charset="0"/>
                <a:ea typeface="ＭＳ Ｐゴシック" charset="0"/>
                <a:cs typeface="Arial" charset="0"/>
              </a:rPr>
              <a:t>fjkiajq</a:t>
            </a:r>
            <a:r>
              <a:rPr lang="en-US" sz="2800" b="1" dirty="0">
                <a:solidFill>
                  <a:schemeClr val="tx1"/>
                </a:solidFill>
                <a:effectLst/>
                <a:latin typeface="FMEmanee" pitchFamily="2" charset="0"/>
                <a:ea typeface="ＭＳ Ｐゴシック" charset="0"/>
                <a:cs typeface="Arial" charset="0"/>
              </a:rPr>
              <a:t> </a:t>
            </a:r>
            <a:r>
              <a:rPr lang="en-US" sz="2800" b="1" dirty="0" err="1">
                <a:solidFill>
                  <a:schemeClr val="tx1"/>
                </a:solidFill>
                <a:effectLst/>
                <a:latin typeface="FMEmanee" pitchFamily="2" charset="0"/>
                <a:ea typeface="ＭＳ Ｐゴシック" charset="0"/>
                <a:cs typeface="Arial" charset="0"/>
              </a:rPr>
              <a:t>NdIdjka</a:t>
            </a:r>
            <a:r>
              <a:rPr lang="en-US" sz="2800" b="1" dirty="0">
                <a:solidFill>
                  <a:schemeClr val="tx1"/>
                </a:solidFill>
                <a:effectLst/>
                <a:latin typeface="FMEmanee" pitchFamily="2" charset="0"/>
                <a:ea typeface="ＭＳ Ｐゴシック" charset="0"/>
                <a:cs typeface="Arial" charset="0"/>
              </a:rPr>
              <a:t> </a:t>
            </a:r>
            <a:r>
              <a:rPr lang="en-US" sz="2800" b="1" dirty="0" err="1">
                <a:solidFill>
                  <a:schemeClr val="tx1"/>
                </a:solidFill>
                <a:effectLst/>
                <a:latin typeface="FMEmanee" pitchFamily="2" charset="0"/>
                <a:ea typeface="ＭＳ Ｐゴシック" charset="0"/>
                <a:cs typeface="Arial" charset="0"/>
              </a:rPr>
              <a:t>l;d</a:t>
            </a:r>
            <a:r>
              <a:rPr lang="en-US" sz="2800" b="1" dirty="0">
                <a:solidFill>
                  <a:schemeClr val="tx1"/>
                </a:solidFill>
                <a:effectLst/>
                <a:latin typeface="FMEmanee" pitchFamily="2" charset="0"/>
                <a:ea typeface="ＭＳ Ｐゴシック" charset="0"/>
                <a:cs typeface="Arial" charset="0"/>
              </a:rPr>
              <a:t> l&lt;d</a:t>
            </a:r>
            <a:endParaRPr lang="en-US" sz="2800" b="1">
              <a:solidFill>
                <a:schemeClr val="tx1"/>
              </a:solidFill>
              <a:effectLst/>
              <a:latin typeface="Arial" charset="0"/>
              <a:ea typeface="ＭＳ Ｐゴシック" charset="0"/>
              <a:cs typeface="Arial" charset="0"/>
            </a:endParaRPr>
          </a:p>
        </p:txBody>
      </p:sp>
      <p:sp>
        <p:nvSpPr>
          <p:cNvPr id="104451" name="TextBox 1"/>
          <p:cNvSpPr txBox="1">
            <a:spLocks noChangeArrowheads="1"/>
          </p:cNvSpPr>
          <p:nvPr/>
        </p:nvSpPr>
        <p:spPr bwMode="auto">
          <a:xfrm>
            <a:off x="3886200" y="3352800"/>
            <a:ext cx="5148064" cy="461665"/>
          </a:xfrm>
          <a:prstGeom prst="rect">
            <a:avLst/>
          </a:prstGeom>
          <a:noFill/>
          <a:ln>
            <a:noFill/>
          </a:ln>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dirty="0" err="1">
                <a:solidFill>
                  <a:srgbClr val="000514"/>
                </a:solidFill>
                <a:latin typeface="FMEmanee" pitchFamily="2" charset="0"/>
                <a:cs typeface="Arial" charset="0"/>
              </a:rPr>
              <a:t>wÆ;a</a:t>
            </a:r>
            <a:r>
              <a:rPr lang="en-US" b="1" dirty="0">
                <a:solidFill>
                  <a:srgbClr val="000514"/>
                </a:solidFill>
                <a:latin typeface="FMEmanee" pitchFamily="2" charset="0"/>
                <a:cs typeface="Arial" charset="0"/>
              </a:rPr>
              <a:t> .</a:t>
            </a:r>
            <a:r>
              <a:rPr lang="en-US" b="1" dirty="0" err="1">
                <a:solidFill>
                  <a:srgbClr val="000514"/>
                </a:solidFill>
                <a:latin typeface="FMEmanee" pitchFamily="2" charset="0"/>
                <a:cs typeface="Arial" charset="0"/>
              </a:rPr>
              <a:t>súiqu</a:t>
            </a:r>
            <a:r>
              <a:rPr lang="en-US" b="1" dirty="0">
                <a:solidFill>
                  <a:srgbClr val="000514"/>
                </a:solidFill>
                <a:latin typeface="FMEmanee" pitchFamily="2" charset="0"/>
                <a:cs typeface="Arial" charset="0"/>
              </a:rPr>
              <a:t> ,</a:t>
            </a:r>
            <a:r>
              <a:rPr lang="en-US" b="1" dirty="0" err="1">
                <a:solidFill>
                  <a:srgbClr val="000514"/>
                </a:solidFill>
                <a:latin typeface="FMEmanee" pitchFamily="2" charset="0"/>
                <a:cs typeface="Arial" charset="0"/>
              </a:rPr>
              <a:t>shkq</a:t>
            </a:r>
            <a:r>
              <a:rPr lang="en-US" b="1" dirty="0">
                <a:solidFill>
                  <a:srgbClr val="000514"/>
                </a:solidFill>
                <a:latin typeface="FMEmanee" pitchFamily="2" charset="0"/>
                <a:cs typeface="Arial" charset="0"/>
              </a:rPr>
              <a:t> ,</a:t>
            </a:r>
            <a:r>
              <a:rPr lang="en-US" b="1" dirty="0" err="1">
                <a:solidFill>
                  <a:srgbClr val="000514"/>
                </a:solidFill>
                <a:latin typeface="FMEmanee" pitchFamily="2" charset="0"/>
                <a:cs typeface="Arial" charset="0"/>
              </a:rPr>
              <a:t>enqfj</a:t>
            </a:r>
            <a:r>
              <a:rPr lang="en-US" b="1" dirty="0">
                <a:solidFill>
                  <a:srgbClr val="000514"/>
                </a:solidFill>
                <a:latin typeface="FMEmanee" pitchFamily="2" charset="0"/>
                <a:cs typeface="Arial" charset="0"/>
              </a:rPr>
              <a:t> .</a:t>
            </a:r>
            <a:r>
              <a:rPr lang="en-US" b="1" dirty="0" err="1">
                <a:solidFill>
                  <a:srgbClr val="000514"/>
                </a:solidFill>
                <a:latin typeface="FMEmanee" pitchFamily="2" charset="0"/>
                <a:cs typeface="Arial" charset="0"/>
              </a:rPr>
              <a:t>s%la</a:t>
            </a:r>
            <a:r>
              <a:rPr lang="en-US" b="1" dirty="0">
                <a:solidFill>
                  <a:srgbClr val="000514"/>
                </a:solidFill>
                <a:latin typeface="FMEmanee" pitchFamily="2" charset="0"/>
                <a:cs typeface="Arial" charset="0"/>
              </a:rPr>
              <a:t> </a:t>
            </a:r>
            <a:r>
              <a:rPr lang="en-US" b="1" dirty="0" err="1">
                <a:solidFill>
                  <a:srgbClr val="000514"/>
                </a:solidFill>
                <a:latin typeface="FMEmanee" pitchFamily="2" charset="0"/>
                <a:cs typeface="Arial" charset="0"/>
              </a:rPr>
              <a:t>NdIdfjka</a:t>
            </a:r>
            <a:endParaRPr lang="en-US" b="1" dirty="0">
              <a:solidFill>
                <a:srgbClr val="000514"/>
              </a:solidFill>
              <a:latin typeface="FMEmanee" pitchFamily="2" charset="0"/>
              <a:cs typeface="Arial" charset="0"/>
            </a:endParaRPr>
          </a:p>
        </p:txBody>
      </p:sp>
    </p:spTree>
    <p:extLst>
      <p:ext uri="{BB962C8B-B14F-4D97-AF65-F5344CB8AC3E}">
        <p14:creationId xmlns:p14="http://schemas.microsoft.com/office/powerpoint/2010/main" val="174884826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2362200" y="400050"/>
            <a:ext cx="5943600" cy="1093788"/>
          </a:xfrm>
        </p:spPr>
        <p:txBody>
          <a:bodyPr/>
          <a:lstStyle/>
          <a:p>
            <a:pPr marL="838200" indent="-838200" eaLnBrk="1" hangingPunct="1">
              <a:defRPr/>
            </a:pPr>
            <a:r>
              <a:rPr lang="en-US" sz="4000" b="1" dirty="0">
                <a:latin typeface="Arial" charset="0"/>
                <a:ea typeface="ＭＳ Ｐゴシック" charset="0"/>
                <a:cs typeface="ＭＳ Ｐゴシック" charset="0"/>
              </a:rPr>
              <a:t>2.</a:t>
            </a:r>
            <a:r>
              <a:rPr lang="en-US" sz="4000" b="1" dirty="0">
                <a:latin typeface="FMEmanee" pitchFamily="2" charset="0"/>
                <a:ea typeface="ＭＳ Ｐゴシック" charset="0"/>
                <a:cs typeface="ＭＳ Ｐゴシック" charset="0"/>
              </a:rPr>
              <a:t>hqfoõjka m%;</a:t>
            </a:r>
            <a:r>
              <a:rPr lang="en-US" sz="4000" b="1" dirty="0" err="1">
                <a:latin typeface="FMEmanee" pitchFamily="2" charset="0"/>
                <a:ea typeface="ＭＳ Ｐゴシック" charset="0"/>
                <a:cs typeface="ＭＳ Ｐゴシック" charset="0"/>
              </a:rPr>
              <a:t>slafIam</a:t>
            </a:r>
            <a:r>
              <a:rPr lang="en-US" sz="4000" b="1" dirty="0">
                <a:latin typeface="FMEmanee" pitchFamily="2" charset="0"/>
                <a:ea typeface="ＭＳ Ｐゴシック" charset="0"/>
                <a:cs typeface="ＭＳ Ｐゴシック" charset="0"/>
              </a:rPr>
              <a:t> l&lt;d </a:t>
            </a:r>
            <a:r>
              <a:rPr lang="en-US" sz="4000" b="1" dirty="0" err="1">
                <a:latin typeface="FMEmanee" pitchFamily="2" charset="0"/>
                <a:ea typeface="ＭＳ Ｐゴシック" charset="0"/>
                <a:cs typeface="ＭＳ Ｐゴシック" charset="0"/>
              </a:rPr>
              <a:t>wkaHcd;skaj</a:t>
            </a:r>
            <a:r>
              <a:rPr lang="en-US" sz="4000" b="1" dirty="0">
                <a:latin typeface="FMEmanee" pitchFamily="2" charset="0"/>
                <a:ea typeface="ＭＳ Ｐゴシック" charset="0"/>
                <a:cs typeface="ＭＳ Ｐゴシック" charset="0"/>
              </a:rPr>
              <a:t> </a:t>
            </a:r>
            <a:r>
              <a:rPr lang="en-US" sz="4000" b="1" dirty="0" err="1">
                <a:latin typeface="FMEmanee" pitchFamily="2" charset="0"/>
                <a:ea typeface="ＭＳ Ｐゴシック" charset="0"/>
                <a:cs typeface="ＭＳ Ｐゴシック" charset="0"/>
              </a:rPr>
              <a:t>ulaksido</a:t>
            </a:r>
            <a:r>
              <a:rPr lang="en-US" sz="4000" b="1"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106498" name="Picture 6" descr="Prejudi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1600200"/>
            <a:ext cx="4572000" cy="254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8" descr="Hatre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37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500" name="Text Box 9"/>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1026"/>
          <p:cNvSpPr>
            <a:spLocks noGrp="1" noChangeArrowheads="1"/>
          </p:cNvSpPr>
          <p:nvPr>
            <p:ph type="title"/>
          </p:nvPr>
        </p:nvSpPr>
        <p:spPr>
          <a:xfrm>
            <a:off x="0" y="277813"/>
            <a:ext cx="5029200" cy="1931987"/>
          </a:xfrm>
        </p:spPr>
        <p:txBody>
          <a:bodyPr/>
          <a:lstStyle/>
          <a:p>
            <a:pPr algn="l" eaLnBrk="1" hangingPunct="1">
              <a:defRPr/>
            </a:pPr>
            <a:r>
              <a:rPr lang="en-US" sz="4000" dirty="0" err="1">
                <a:latin typeface="FMEmanee" pitchFamily="2" charset="0"/>
                <a:ea typeface="ＭＳ Ｐゴシック" charset="0"/>
                <a:cs typeface="ＭＳ Ｐゴシック" charset="0"/>
              </a:rPr>
              <a:t>wkaHcd;ska</a:t>
            </a:r>
            <a:r>
              <a:rPr lang="en-US" sz="4000" dirty="0">
                <a:latin typeface="FMEmanee" pitchFamily="2" charset="0"/>
                <a:ea typeface="ＭＳ Ｐゴシック" charset="0"/>
                <a:cs typeface="ＭＳ Ｐゴシック" charset="0"/>
              </a:rPr>
              <a:t> </a:t>
            </a:r>
            <a:r>
              <a:rPr lang="en-US" sz="4000" dirty="0" err="1">
                <a:latin typeface="FMEmanee" pitchFamily="2" charset="0"/>
                <a:ea typeface="ＭＳ Ｐゴシック" charset="0"/>
                <a:cs typeface="ＭＳ Ｐゴシック" charset="0"/>
              </a:rPr>
              <a:t>foj;djlau</a:t>
            </a:r>
            <a:r>
              <a:rPr lang="en-US" sz="4000" dirty="0">
                <a:latin typeface="FMEmanee" pitchFamily="2" charset="0"/>
                <a:ea typeface="ＭＳ Ｐゴシック" charset="0"/>
                <a:cs typeface="ＭＳ Ｐゴシック" charset="0"/>
              </a:rPr>
              <a:t> </a:t>
            </a:r>
            <a:r>
              <a:rPr lang="en-US" sz="4000" dirty="0" err="1">
                <a:latin typeface="FMEmanee" pitchFamily="2" charset="0"/>
                <a:ea typeface="ＭＳ Ｐゴシック" charset="0"/>
                <a:cs typeface="ＭＳ Ｐゴシック" charset="0"/>
              </a:rPr>
              <a:t>hqfoõ</a:t>
            </a:r>
            <a:r>
              <a:rPr lang="en-US" sz="4000" dirty="0">
                <a:latin typeface="FMEmanee" pitchFamily="2" charset="0"/>
                <a:ea typeface="ＭＳ Ｐゴシック" charset="0"/>
                <a:cs typeface="ＭＳ Ｐゴシック" charset="0"/>
              </a:rPr>
              <a:t> </a:t>
            </a:r>
            <a:r>
              <a:rPr lang="en-US" sz="4000" dirty="0" err="1">
                <a:latin typeface="FMEmanee" pitchFamily="2" charset="0"/>
                <a:ea typeface="ＭＳ Ｐゴシック" charset="0"/>
                <a:cs typeface="ＭＳ Ｐゴシック" charset="0"/>
              </a:rPr>
              <a:t>foaj</a:t>
            </a:r>
            <a:r>
              <a:rPr lang="en-US" sz="4000" dirty="0">
                <a:latin typeface="FMEmanee" pitchFamily="2" charset="0"/>
                <a:ea typeface="ＭＳ Ｐゴシック" charset="0"/>
                <a:cs typeface="ＭＳ Ｐゴシック" charset="0"/>
              </a:rPr>
              <a:t> </a:t>
            </a:r>
            <a:r>
              <a:rPr lang="en-US" sz="4000" dirty="0" err="1">
                <a:latin typeface="FMEmanee" pitchFamily="2" charset="0"/>
                <a:ea typeface="ＭＳ Ｐゴシック" charset="0"/>
                <a:cs typeface="ＭＳ Ｐゴシック" charset="0"/>
              </a:rPr>
              <a:t>ud</a:t>
            </a:r>
            <a:r>
              <a:rPr lang="en-US" sz="4000" dirty="0">
                <a:latin typeface="FMEmanee" pitchFamily="2" charset="0"/>
                <a:ea typeface="ＭＳ Ｐゴシック" charset="0"/>
                <a:cs typeface="ＭＳ Ｐゴシック" charset="0"/>
              </a:rPr>
              <a:t>&lt;s.dj </a:t>
            </a:r>
            <a:r>
              <a:rPr lang="en-US" sz="4000" dirty="0" err="1">
                <a:latin typeface="FMEmanee" pitchFamily="2" charset="0"/>
                <a:ea typeface="ＭＳ Ｐゴシック" charset="0"/>
                <a:cs typeface="ＭＳ Ｐゴシック" charset="0"/>
              </a:rPr>
              <a:t>úkdY</a:t>
            </a:r>
            <a:r>
              <a:rPr lang="en-US" sz="4000" dirty="0">
                <a:latin typeface="FMEmanee" pitchFamily="2" charset="0"/>
                <a:ea typeface="ＭＳ Ｐゴシック" charset="0"/>
                <a:cs typeface="ＭＳ Ｐゴシック" charset="0"/>
              </a:rPr>
              <a:t> l&lt;d</a:t>
            </a:r>
          </a:p>
        </p:txBody>
      </p:sp>
      <p:pic>
        <p:nvPicPr>
          <p:cNvPr id="108546" name="Picture 1028" descr="Ar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798763"/>
            <a:ext cx="6053138" cy="4059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Picture 1029" descr="Lampstand"/>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924425" y="-2667000"/>
            <a:ext cx="4219575" cy="952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8" name="Picture 1030" descr="Lampstand"/>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2228850"/>
            <a:ext cx="1549400"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026" descr="Aar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16400" y="0"/>
            <a:ext cx="492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1027"/>
          <p:cNvSpPr>
            <a:spLocks noChangeArrowheads="1"/>
          </p:cNvSpPr>
          <p:nvPr/>
        </p:nvSpPr>
        <p:spPr bwMode="auto">
          <a:xfrm>
            <a:off x="0" y="0"/>
            <a:ext cx="5181600" cy="68580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95" name="Rectangle 1028"/>
          <p:cNvSpPr>
            <a:spLocks noChangeArrowheads="1"/>
          </p:cNvSpPr>
          <p:nvPr/>
        </p:nvSpPr>
        <p:spPr bwMode="auto">
          <a:xfrm>
            <a:off x="3352800" y="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96" name="Rectangle 1029"/>
          <p:cNvSpPr>
            <a:spLocks noChangeArrowheads="1"/>
          </p:cNvSpPr>
          <p:nvPr/>
        </p:nvSpPr>
        <p:spPr bwMode="auto">
          <a:xfrm>
            <a:off x="2743200" y="3048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97" name="Rectangle 1030"/>
          <p:cNvSpPr>
            <a:spLocks noChangeArrowheads="1"/>
          </p:cNvSpPr>
          <p:nvPr/>
        </p:nvSpPr>
        <p:spPr bwMode="auto">
          <a:xfrm>
            <a:off x="2057400" y="6096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98" name="Rectangle 1031"/>
          <p:cNvSpPr>
            <a:spLocks noChangeArrowheads="1"/>
          </p:cNvSpPr>
          <p:nvPr/>
        </p:nvSpPr>
        <p:spPr bwMode="auto">
          <a:xfrm>
            <a:off x="1905000" y="1295400"/>
            <a:ext cx="3733800" cy="1371600"/>
          </a:xfrm>
          <a:prstGeom prst="rect">
            <a:avLst/>
          </a:prstGeom>
          <a:solidFill>
            <a:srgbClr val="0604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1208" name="Rectangle 1032"/>
          <p:cNvSpPr>
            <a:spLocks noGrp="1" noChangeArrowheads="1"/>
          </p:cNvSpPr>
          <p:nvPr>
            <p:ph type="title"/>
          </p:nvPr>
        </p:nvSpPr>
        <p:spPr>
          <a:xfrm>
            <a:off x="228600" y="152400"/>
            <a:ext cx="4876800" cy="4191000"/>
          </a:xfrm>
        </p:spPr>
        <p:txBody>
          <a:bodyPr/>
          <a:lstStyle/>
          <a:p>
            <a:pPr algn="l" eaLnBrk="1" hangingPunct="1">
              <a:defRPr/>
            </a:pPr>
            <a:r>
              <a:rPr lang="en-US" dirty="0" err="1">
                <a:latin typeface="FMEmanee" pitchFamily="2" charset="0"/>
                <a:ea typeface="ＭＳ Ｐゴシック" charset="0"/>
                <a:cs typeface="ＭＳ Ｐゴシック" charset="0"/>
              </a:rPr>
              <a:t>wkaHcd;skag</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f;areï</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eksug</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fkdyels</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jqkd</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hqfoõ</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mqcksh</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ls%hd</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ldr</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lï</a:t>
            </a:r>
            <a:r>
              <a:rPr lang="en-US" dirty="0">
                <a:latin typeface="FMEmanee" pitchFamily="2" charset="0"/>
                <a:ea typeface="ＭＳ Ｐゴシック" charset="0"/>
                <a:cs typeface="ＭＳ Ｐゴシック" charset="0"/>
              </a:rPr>
              <a:t> ` </a:t>
            </a:r>
            <a:r>
              <a:rPr lang="en-US" dirty="0" err="1">
                <a:latin typeface="FMEmanee" pitchFamily="2" charset="0"/>
                <a:ea typeface="ＭＳ Ｐゴシック" charset="0"/>
                <a:cs typeface="ＭＳ Ｐゴシック" charset="0"/>
              </a:rPr>
              <a:t>mqcl;ajh</a:t>
            </a:r>
            <a:r>
              <a:rPr lang="en-US" dirty="0">
                <a:latin typeface="FMEmanee" pitchFamily="2" charset="0"/>
                <a:ea typeface="ＭＳ Ｐゴシック" charset="0"/>
                <a:cs typeface="ＭＳ Ｐゴシック" charset="0"/>
              </a:rPr>
              <a:t>&amp;</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1"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38" name="Rectangle 2"/>
          <p:cNvSpPr>
            <a:spLocks noGrp="1" noChangeArrowheads="1"/>
          </p:cNvSpPr>
          <p:nvPr>
            <p:ph type="title"/>
          </p:nvPr>
        </p:nvSpPr>
        <p:spPr/>
        <p:txBody>
          <a:bodyPr/>
          <a:lstStyle/>
          <a:p>
            <a:pPr eaLnBrk="1" hangingPunct="1">
              <a:defRPr/>
            </a:pPr>
            <a:r>
              <a:rPr lang="en-US" sz="5400" b="1" dirty="0" err="1">
                <a:latin typeface="FMEmanee" pitchFamily="2" charset="0"/>
                <a:ea typeface="ＭＳ Ｐゴシック" charset="0"/>
                <a:cs typeface="ＭＳ Ｐゴシック" charset="0"/>
              </a:rPr>
              <a:t>cd;sjdos</a:t>
            </a:r>
            <a:r>
              <a:rPr lang="en-US" sz="5400" b="1" dirty="0">
                <a:latin typeface="FMEmanee" pitchFamily="2" charset="0"/>
                <a:ea typeface="ＭＳ Ｐゴシック" charset="0"/>
                <a:cs typeface="ＭＳ Ｐゴシック" charset="0"/>
              </a:rPr>
              <a:t> mq¾j </a:t>
            </a:r>
            <a:r>
              <a:rPr lang="en-US" sz="5400" b="1" dirty="0" err="1">
                <a:latin typeface="FMEmanee" pitchFamily="2" charset="0"/>
                <a:ea typeface="ＭＳ Ｐゴシック" charset="0"/>
                <a:cs typeface="ＭＳ Ｐゴシック" charset="0"/>
              </a:rPr>
              <a:t>úksYaph</a:t>
            </a:r>
            <a:endParaRPr lang="en-US" sz="5400" b="1" dirty="0">
              <a:effectLst>
                <a:glow rad="101600">
                  <a:srgbClr val="000000">
                    <a:alpha val="97000"/>
                  </a:srgbClr>
                </a:glow>
                <a:outerShdw blurRad="38100" dist="38100" dir="2700000" algn="tl">
                  <a:srgbClr val="000000"/>
                </a:outerShdw>
              </a:effectLst>
              <a:latin typeface="Arial"/>
              <a:ea typeface="ＭＳ Ｐゴシック" charset="0"/>
              <a:cs typeface="Arial"/>
            </a:endParaRPr>
          </a:p>
        </p:txBody>
      </p:sp>
      <p:sp>
        <p:nvSpPr>
          <p:cNvPr id="112643" name="Text Box 3"/>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106</a:t>
            </a:r>
          </a:p>
        </p:txBody>
      </p:sp>
      <p:sp>
        <p:nvSpPr>
          <p:cNvPr id="193540" name="Rectangle 4"/>
          <p:cNvSpPr>
            <a:spLocks noChangeArrowheads="1"/>
          </p:cNvSpPr>
          <p:nvPr/>
        </p:nvSpPr>
        <p:spPr bwMode="auto">
          <a:xfrm>
            <a:off x="0" y="1600200"/>
            <a:ext cx="9144000" cy="4530725"/>
          </a:xfrm>
          <a:prstGeom prst="rect">
            <a:avLst/>
          </a:prstGeom>
          <a:noFill/>
          <a:ln w="9525">
            <a:noFill/>
            <a:miter lim="800000"/>
            <a:headEnd/>
            <a:tailEnd/>
          </a:ln>
          <a:effectLst/>
        </p:spPr>
        <p:txBody>
          <a:bodyPr/>
          <a:lstStyle/>
          <a:p>
            <a:pPr marL="609600" indent="-609600" eaLnBrk="1" hangingPunct="1">
              <a:buFont typeface="Arial" charset="0"/>
              <a:buAutoNum type="arabicPeriod"/>
              <a:defRPr/>
            </a:pPr>
            <a:r>
              <a:rPr lang="en-US" sz="4000" b="1" dirty="0" err="1">
                <a:latin typeface="FMEmanee" pitchFamily="2" charset="0"/>
              </a:rPr>
              <a:t>wkaHcd;ska</a:t>
            </a:r>
            <a:r>
              <a:rPr lang="en-US" sz="4000" b="1" dirty="0">
                <a:latin typeface="FMEmanee" pitchFamily="2" charset="0"/>
              </a:rPr>
              <a:t> m%;</a:t>
            </a:r>
            <a:r>
              <a:rPr lang="en-US" sz="4000" b="1" dirty="0" err="1">
                <a:latin typeface="FMEmanee" pitchFamily="2" charset="0"/>
              </a:rPr>
              <a:t>slaIsm</a:t>
            </a:r>
            <a:r>
              <a:rPr lang="en-US" sz="4000" b="1" dirty="0">
                <a:latin typeface="FMEmanee" pitchFamily="2" charset="0"/>
              </a:rPr>
              <a:t> l&lt;d </a:t>
            </a:r>
            <a:r>
              <a:rPr lang="en-US" sz="4000" b="1" dirty="0" err="1">
                <a:latin typeface="FMEmanee" pitchFamily="2" charset="0"/>
              </a:rPr>
              <a:t>hqfoõjka</a:t>
            </a:r>
            <a:endParaRPr lang="en-US" sz="4000" b="1" dirty="0">
              <a:latin typeface="FMEmanee" pitchFamily="2" charset="0"/>
            </a:endParaRPr>
          </a:p>
          <a:p>
            <a:pPr marL="609600" indent="-609600" eaLnBrk="1" hangingPunct="1">
              <a:buFont typeface="Arial" charset="0"/>
              <a:buAutoNum type="arabicPeriod"/>
              <a:defRPr/>
            </a:pPr>
            <a:r>
              <a:rPr lang="en-US" sz="4000" b="1" dirty="0" err="1">
                <a:latin typeface="FMEmanee" pitchFamily="2" charset="0"/>
              </a:rPr>
              <a:t>hqfoõjka</a:t>
            </a:r>
            <a:r>
              <a:rPr lang="en-US" sz="4000" b="1" dirty="0">
                <a:latin typeface="FMEmanee" pitchFamily="2" charset="0"/>
              </a:rPr>
              <a:t> m%;</a:t>
            </a:r>
            <a:r>
              <a:rPr lang="en-US" sz="4000" b="1" dirty="0" err="1">
                <a:latin typeface="FMEmanee" pitchFamily="2" charset="0"/>
              </a:rPr>
              <a:t>slaIsm</a:t>
            </a:r>
            <a:r>
              <a:rPr lang="en-US" sz="4000" b="1" dirty="0">
                <a:latin typeface="FMEmanee" pitchFamily="2" charset="0"/>
              </a:rPr>
              <a:t> l&lt;d </a:t>
            </a:r>
            <a:r>
              <a:rPr lang="en-US" sz="4000" b="1" dirty="0" err="1">
                <a:latin typeface="FMEmanee" pitchFamily="2" charset="0"/>
              </a:rPr>
              <a:t>wkaHcd;skaj</a:t>
            </a:r>
            <a:endParaRPr lang="en-US" sz="4000" b="1" dirty="0">
              <a:latin typeface="FMEmanee" pitchFamily="2" charset="0"/>
            </a:endParaRPr>
          </a:p>
          <a:p>
            <a:pPr marL="609600" indent="-609600" eaLnBrk="1" hangingPunct="1">
              <a:buFont typeface="Arial" charset="0"/>
              <a:buAutoNum type="arabicPeriod"/>
              <a:defRPr/>
            </a:pPr>
            <a:r>
              <a:rPr lang="en-US" sz="4000" b="1" dirty="0" err="1">
                <a:latin typeface="FMEmanee" pitchFamily="2" charset="0"/>
              </a:rPr>
              <a:t>hqofha</a:t>
            </a:r>
            <a:r>
              <a:rPr lang="en-US" sz="4000" b="1" dirty="0">
                <a:latin typeface="FMEmanee" pitchFamily="2" charset="0"/>
              </a:rPr>
              <a:t> </a:t>
            </a:r>
            <a:r>
              <a:rPr lang="en-US" sz="4000" b="1" dirty="0" err="1">
                <a:latin typeface="FMEmanee" pitchFamily="2" charset="0"/>
              </a:rPr>
              <a:t>hqfoõjka</a:t>
            </a:r>
            <a:r>
              <a:rPr lang="en-US" sz="4000" b="1" dirty="0">
                <a:latin typeface="FMEmanee" pitchFamily="2" charset="0"/>
              </a:rPr>
              <a:t> m%;</a:t>
            </a:r>
            <a:r>
              <a:rPr lang="en-US" sz="4000" b="1" dirty="0" err="1">
                <a:latin typeface="FMEmanee" pitchFamily="2" charset="0"/>
              </a:rPr>
              <a:t>slaIsm</a:t>
            </a:r>
            <a:r>
              <a:rPr lang="en-US" sz="4000" b="1" dirty="0">
                <a:latin typeface="FMEmanee" pitchFamily="2" charset="0"/>
              </a:rPr>
              <a:t> l&lt;d .,s, </a:t>
            </a:r>
            <a:r>
              <a:rPr lang="en-US" sz="4000" b="1" dirty="0" err="1">
                <a:latin typeface="FMEmanee" pitchFamily="2" charset="0"/>
              </a:rPr>
              <a:t>hqfoõjkaj</a:t>
            </a:r>
            <a:endParaRPr lang="en-US" sz="4000" b="1" dirty="0">
              <a:latin typeface="FMEmanee" pitchFamily="2" charset="0"/>
            </a:endParaRPr>
          </a:p>
          <a:p>
            <a:pPr marL="609600" indent="-609600" eaLnBrk="1" hangingPunct="1">
              <a:buFont typeface="Arial" charset="0"/>
              <a:buAutoNum type="arabicPeriod"/>
              <a:defRPr/>
            </a:pPr>
            <a:r>
              <a:rPr lang="en-US" sz="4000" b="1" dirty="0">
                <a:latin typeface="FMEmanee" pitchFamily="2" charset="0"/>
              </a:rPr>
              <a:t>.,s, </a:t>
            </a:r>
            <a:r>
              <a:rPr lang="en-US" sz="4000" b="1" dirty="0" err="1">
                <a:latin typeface="FMEmanee" pitchFamily="2" charset="0"/>
              </a:rPr>
              <a:t>hqfoõjka</a:t>
            </a:r>
            <a:r>
              <a:rPr lang="en-US" sz="4000" b="1" dirty="0">
                <a:latin typeface="FMEmanee" pitchFamily="2" charset="0"/>
              </a:rPr>
              <a:t> m%;</a:t>
            </a:r>
            <a:r>
              <a:rPr lang="en-US" sz="4000" b="1" dirty="0" err="1">
                <a:latin typeface="FMEmanee" pitchFamily="2" charset="0"/>
              </a:rPr>
              <a:t>slafIm</a:t>
            </a:r>
            <a:r>
              <a:rPr lang="en-US" sz="4000" b="1" dirty="0">
                <a:latin typeface="FMEmanee" pitchFamily="2" charset="0"/>
              </a:rPr>
              <a:t> l&lt;d </a:t>
            </a:r>
            <a:r>
              <a:rPr lang="en-US" sz="4000" b="1" dirty="0" err="1">
                <a:latin typeface="FMEmanee" pitchFamily="2" charset="0"/>
              </a:rPr>
              <a:t>hqofha</a:t>
            </a:r>
            <a:r>
              <a:rPr lang="en-US" sz="4000" b="1" dirty="0">
                <a:latin typeface="FMEmanee" pitchFamily="2" charset="0"/>
              </a:rPr>
              <a:t> </a:t>
            </a:r>
            <a:r>
              <a:rPr lang="en-US" sz="4000" b="1" dirty="0" err="1">
                <a:latin typeface="FMEmanee" pitchFamily="2" charset="0"/>
              </a:rPr>
              <a:t>hqfoõjkaj</a:t>
            </a:r>
            <a:r>
              <a:rPr lang="en-US" sz="4000" b="1" dirty="0">
                <a:latin typeface="FMEmanee" pitchFamily="2" charset="0"/>
              </a:rPr>
              <a:t> </a:t>
            </a:r>
          </a:p>
          <a:p>
            <a:pPr marL="609600" indent="-609600" eaLnBrk="1" hangingPunct="1">
              <a:buFont typeface="Arial" charset="0"/>
              <a:buAutoNum type="arabicPeriod"/>
              <a:defRPr/>
            </a:pPr>
            <a:r>
              <a:rPr lang="en-US" sz="4000" b="1" dirty="0">
                <a:latin typeface="FMEmanee" pitchFamily="2" charset="0"/>
              </a:rPr>
              <a:t> </a:t>
            </a:r>
            <a:r>
              <a:rPr lang="en-US" sz="4000" b="1" dirty="0" err="1">
                <a:latin typeface="FMEmanee" pitchFamily="2" charset="0"/>
              </a:rPr>
              <a:t>hqfoõjk</a:t>
            </a:r>
            <a:r>
              <a:rPr lang="en-US" sz="4000" b="1" dirty="0">
                <a:latin typeface="FMEmanee" pitchFamily="2" charset="0"/>
              </a:rPr>
              <a:t> m%;</a:t>
            </a:r>
            <a:r>
              <a:rPr lang="en-US" sz="4000" b="1" dirty="0" err="1">
                <a:latin typeface="FMEmanee" pitchFamily="2" charset="0"/>
              </a:rPr>
              <a:t>slafIm</a:t>
            </a:r>
            <a:r>
              <a:rPr lang="en-US" sz="4000" b="1" dirty="0">
                <a:latin typeface="FMEmanee" pitchFamily="2" charset="0"/>
              </a:rPr>
              <a:t> l&lt;d </a:t>
            </a:r>
            <a:r>
              <a:rPr lang="en-US" sz="4000" b="1" dirty="0" err="1">
                <a:latin typeface="FMEmanee" pitchFamily="2" charset="0"/>
              </a:rPr>
              <a:t>iudrs;hkaj</a:t>
            </a:r>
            <a:endParaRPr lang="en-US" sz="4000" b="1" dirty="0">
              <a:latin typeface="FMEmanee" pitchFamily="2" charset="0"/>
            </a:endParaRPr>
          </a:p>
          <a:p>
            <a:pPr marL="609600" indent="-609600" eaLnBrk="1" hangingPunct="1">
              <a:buFont typeface="Arial" charset="0"/>
              <a:buAutoNum type="arabicPeriod"/>
              <a:defRPr/>
            </a:pPr>
            <a:endParaRPr lang="en-US" sz="4000" b="1" dirty="0"/>
          </a:p>
          <a:p>
            <a:pPr marL="609600" indent="-609600" eaLnBrk="1" hangingPunct="1">
              <a:buNone/>
              <a:defRPr/>
            </a:pPr>
            <a:endParaRPr lang="en-US" sz="4000" b="1" dirty="0"/>
          </a:p>
          <a:p>
            <a:pPr marL="609600" indent="-609600" eaLnBrk="1" hangingPunct="1">
              <a:buFont typeface="Arial" charset="0"/>
              <a:buAutoNum type="arabicPeriod"/>
              <a:defRPr/>
            </a:pPr>
            <a:endParaRPr lang="en-US" sz="4000" b="1" dirty="0">
              <a:ln w="12700">
                <a:solidFill>
                  <a:schemeClr val="tx2">
                    <a:satMod val="155000"/>
                  </a:schemeClr>
                </a:solidFill>
                <a:prstDash val="solid"/>
              </a:ln>
              <a:solidFill>
                <a:srgbClr val="FFFFFF"/>
              </a:solidFill>
              <a:effectLst>
                <a:glow rad="101600">
                  <a:srgbClr val="000000">
                    <a:alpha val="97000"/>
                  </a:srgbClr>
                </a:glow>
              </a:effectLst>
              <a:latin typeface="Arial"/>
              <a:cs typeface="Aria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iterate type="wd">
                                    <p:tmPct val="100000"/>
                                  </p:iterate>
                                  <p:childTnLst>
                                    <p:set>
                                      <p:cBhvr>
                                        <p:cTn id="6" dur="1" fill="hold">
                                          <p:stCondLst>
                                            <p:cond delay="0"/>
                                          </p:stCondLst>
                                        </p:cTn>
                                        <p:tgtEl>
                                          <p:spTgt spid="193540">
                                            <p:txEl>
                                              <p:pRg st="0" end="0"/>
                                            </p:txEl>
                                          </p:spTgt>
                                        </p:tgtEl>
                                        <p:attrNameLst>
                                          <p:attrName>style.visibility</p:attrName>
                                        </p:attrNameLst>
                                      </p:cBhvr>
                                      <p:to>
                                        <p:strVal val="visible"/>
                                      </p:to>
                                    </p:set>
                                    <p:animEffect transition="in" filter="fade">
                                      <p:cBhvr>
                                        <p:cTn id="7" dur="300"/>
                                        <p:tgtEl>
                                          <p:spTgt spid="1935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wd">
                                    <p:tmPct val="100000"/>
                                  </p:iterate>
                                  <p:childTnLst>
                                    <p:set>
                                      <p:cBhvr>
                                        <p:cTn id="11" dur="1" fill="hold">
                                          <p:stCondLst>
                                            <p:cond delay="0"/>
                                          </p:stCondLst>
                                        </p:cTn>
                                        <p:tgtEl>
                                          <p:spTgt spid="193540">
                                            <p:txEl>
                                              <p:pRg st="1" end="1"/>
                                            </p:txEl>
                                          </p:spTgt>
                                        </p:tgtEl>
                                        <p:attrNameLst>
                                          <p:attrName>style.visibility</p:attrName>
                                        </p:attrNameLst>
                                      </p:cBhvr>
                                      <p:to>
                                        <p:strVal val="visible"/>
                                      </p:to>
                                    </p:set>
                                    <p:animEffect transition="in" filter="fade">
                                      <p:cBhvr>
                                        <p:cTn id="12" dur="300"/>
                                        <p:tgtEl>
                                          <p:spTgt spid="1935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wd">
                                    <p:tmPct val="100000"/>
                                  </p:iterate>
                                  <p:childTnLst>
                                    <p:set>
                                      <p:cBhvr>
                                        <p:cTn id="16" dur="1" fill="hold">
                                          <p:stCondLst>
                                            <p:cond delay="0"/>
                                          </p:stCondLst>
                                        </p:cTn>
                                        <p:tgtEl>
                                          <p:spTgt spid="193540">
                                            <p:txEl>
                                              <p:pRg st="2" end="2"/>
                                            </p:txEl>
                                          </p:spTgt>
                                        </p:tgtEl>
                                        <p:attrNameLst>
                                          <p:attrName>style.visibility</p:attrName>
                                        </p:attrNameLst>
                                      </p:cBhvr>
                                      <p:to>
                                        <p:strVal val="visible"/>
                                      </p:to>
                                    </p:set>
                                    <p:animEffect transition="in" filter="fade">
                                      <p:cBhvr>
                                        <p:cTn id="17" dur="300"/>
                                        <p:tgtEl>
                                          <p:spTgt spid="19354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wd">
                                    <p:tmPct val="100000"/>
                                  </p:iterate>
                                  <p:childTnLst>
                                    <p:set>
                                      <p:cBhvr>
                                        <p:cTn id="21" dur="1" fill="hold">
                                          <p:stCondLst>
                                            <p:cond delay="0"/>
                                          </p:stCondLst>
                                        </p:cTn>
                                        <p:tgtEl>
                                          <p:spTgt spid="193540">
                                            <p:txEl>
                                              <p:pRg st="3" end="3"/>
                                            </p:txEl>
                                          </p:spTgt>
                                        </p:tgtEl>
                                        <p:attrNameLst>
                                          <p:attrName>style.visibility</p:attrName>
                                        </p:attrNameLst>
                                      </p:cBhvr>
                                      <p:to>
                                        <p:strVal val="visible"/>
                                      </p:to>
                                    </p:set>
                                    <p:animEffect transition="in" filter="fade">
                                      <p:cBhvr>
                                        <p:cTn id="22" dur="300"/>
                                        <p:tgtEl>
                                          <p:spTgt spid="19354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iterate type="wd">
                                    <p:tmPct val="100000"/>
                                  </p:iterate>
                                  <p:childTnLst>
                                    <p:set>
                                      <p:cBhvr>
                                        <p:cTn id="26" dur="1" fill="hold">
                                          <p:stCondLst>
                                            <p:cond delay="0"/>
                                          </p:stCondLst>
                                        </p:cTn>
                                        <p:tgtEl>
                                          <p:spTgt spid="193540">
                                            <p:txEl>
                                              <p:pRg st="4" end="4"/>
                                            </p:txEl>
                                          </p:spTgt>
                                        </p:tgtEl>
                                        <p:attrNameLst>
                                          <p:attrName>style.visibility</p:attrName>
                                        </p:attrNameLst>
                                      </p:cBhvr>
                                      <p:to>
                                        <p:strVal val="visible"/>
                                      </p:to>
                                    </p:set>
                                    <p:animEffect transition="in" filter="fade">
                                      <p:cBhvr>
                                        <p:cTn id="27" dur="300"/>
                                        <p:tgtEl>
                                          <p:spTgt spid="19354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build="p"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7043" name="Rectangle 3"/>
          <p:cNvSpPr>
            <a:spLocks noGrp="1" noChangeArrowheads="1"/>
          </p:cNvSpPr>
          <p:nvPr>
            <p:ph type="body" idx="1"/>
          </p:nvPr>
        </p:nvSpPr>
        <p:spPr>
          <a:xfrm>
            <a:off x="17463" y="6172200"/>
            <a:ext cx="9163050" cy="685800"/>
          </a:xfrm>
        </p:spPr>
        <p:txBody>
          <a:bodyPr/>
          <a:lstStyle/>
          <a:p>
            <a:pPr algn="ctr" eaLnBrk="1" hangingPunct="1">
              <a:defRPr/>
            </a:pPr>
            <a:r>
              <a:rPr lang="en-US" sz="2800" b="1" dirty="0">
                <a:latin typeface="Verdana" charset="0"/>
                <a:ea typeface="ＭＳ Ｐゴシック" charset="0"/>
                <a:cs typeface="ＭＳ Ｐゴシック" charset="0"/>
              </a:rPr>
              <a:t>Today 400 Samaritans live in Israel</a:t>
            </a:r>
          </a:p>
        </p:txBody>
      </p:sp>
      <p:pic>
        <p:nvPicPr>
          <p:cNvPr id="114690" name="Picture 4" descr="samaritan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65363" y="1484313"/>
            <a:ext cx="4592637"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1" name="Text Box 5"/>
          <p:cNvSpPr txBox="1">
            <a:spLocks noChangeArrowheads="1"/>
          </p:cNvSpPr>
          <p:nvPr/>
        </p:nvSpPr>
        <p:spPr bwMode="auto">
          <a:xfrm>
            <a:off x="8340725" y="0"/>
            <a:ext cx="72548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latin typeface="Verdana" charset="0"/>
              </a:rPr>
              <a:t>115</a:t>
            </a:r>
          </a:p>
        </p:txBody>
      </p:sp>
      <p:sp>
        <p:nvSpPr>
          <p:cNvPr id="114692" name="Rectangle 2"/>
          <p:cNvSpPr>
            <a:spLocks noGrp="1" noChangeArrowheads="1"/>
          </p:cNvSpPr>
          <p:nvPr>
            <p:ph type="title"/>
          </p:nvPr>
        </p:nvSpPr>
        <p:spPr>
          <a:xfrm>
            <a:off x="457200" y="488950"/>
            <a:ext cx="8686800" cy="1139825"/>
          </a:xfrm>
        </p:spPr>
        <p:txBody>
          <a:bodyPr/>
          <a:lstStyle/>
          <a:p>
            <a:pPr eaLnBrk="1" hangingPunct="1"/>
            <a:r>
              <a:rPr lang="en-US" sz="4000" b="1">
                <a:latin typeface="Arial" charset="0"/>
                <a:ea typeface="ＭＳ Ｐゴシック" charset="0"/>
                <a:cs typeface="ＭＳ Ｐゴシック" charset="0"/>
              </a:rPr>
              <a:t>Samaritans stood outside of mainstream Judaism</a:t>
            </a: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6737" name="Rectangle 2"/>
          <p:cNvSpPr>
            <a:spLocks noGrp="1" noChangeArrowheads="1"/>
          </p:cNvSpPr>
          <p:nvPr>
            <p:ph type="title"/>
          </p:nvPr>
        </p:nvSpPr>
        <p:spPr>
          <a:xfrm>
            <a:off x="34925" y="152400"/>
            <a:ext cx="8066088" cy="731838"/>
          </a:xfrm>
        </p:spPr>
        <p:txBody>
          <a:bodyPr/>
          <a:lstStyle/>
          <a:p>
            <a:pPr eaLnBrk="1" hangingPunct="1"/>
            <a:r>
              <a:rPr lang="en-US" sz="3200" b="1" dirty="0" err="1">
                <a:latin typeface="FMEmanee" pitchFamily="2" charset="0"/>
                <a:ea typeface="ＭＳ Ｐゴシック" charset="0"/>
                <a:cs typeface="ＭＳ Ｐゴシック" charset="0"/>
              </a:rPr>
              <a:t>hqfoõjka</a:t>
            </a:r>
            <a:r>
              <a:rPr lang="en-US" sz="3200" b="1" dirty="0">
                <a:latin typeface="FMEmanee" pitchFamily="2" charset="0"/>
                <a:ea typeface="ＭＳ Ｐゴシック" charset="0"/>
                <a:cs typeface="ＭＳ Ｐゴシック" charset="0"/>
              </a:rPr>
              <a:t> </a:t>
            </a:r>
            <a:r>
              <a:rPr lang="en-US" sz="3200" b="1" dirty="0" err="1">
                <a:latin typeface="FMEmanee" pitchFamily="2" charset="0"/>
                <a:ea typeface="ＭＳ Ｐゴシック" charset="0"/>
                <a:cs typeface="ＭＳ Ｐゴシック" charset="0"/>
              </a:rPr>
              <a:t>iudrs;hkaj</a:t>
            </a:r>
            <a:r>
              <a:rPr lang="en-US" sz="3200" b="1" dirty="0">
                <a:latin typeface="FMEmanee" pitchFamily="2" charset="0"/>
                <a:ea typeface="ＭＳ Ｐゴシック" charset="0"/>
                <a:cs typeface="ＭＳ Ｐゴシック" charset="0"/>
              </a:rPr>
              <a:t> m%;</a:t>
            </a:r>
            <a:r>
              <a:rPr lang="en-US" sz="3200" b="1" dirty="0" err="1">
                <a:latin typeface="FMEmanee" pitchFamily="2" charset="0"/>
                <a:ea typeface="ＭＳ Ｐゴシック" charset="0"/>
                <a:cs typeface="ＭＳ Ｐゴシック" charset="0"/>
              </a:rPr>
              <a:t>slafIam</a:t>
            </a:r>
            <a:r>
              <a:rPr lang="en-US" sz="3200" b="1" dirty="0">
                <a:latin typeface="FMEmanee" pitchFamily="2" charset="0"/>
                <a:ea typeface="ＭＳ Ｐゴシック" charset="0"/>
                <a:cs typeface="ＭＳ Ｐゴシック" charset="0"/>
              </a:rPr>
              <a:t> </a:t>
            </a:r>
            <a:r>
              <a:rPr lang="en-US" sz="3200" b="1" dirty="0" err="1">
                <a:latin typeface="FMEmanee" pitchFamily="2" charset="0"/>
                <a:ea typeface="ＭＳ Ｐゴシック" charset="0"/>
                <a:cs typeface="ＭＳ Ｐゴシック" charset="0"/>
              </a:rPr>
              <a:t>lsrsug</a:t>
            </a:r>
            <a:r>
              <a:rPr lang="en-US" sz="3200" b="1" dirty="0">
                <a:latin typeface="FMEmanee" pitchFamily="2" charset="0"/>
                <a:ea typeface="ＭＳ Ｐゴシック" charset="0"/>
                <a:cs typeface="ＭＳ Ｐゴシック" charset="0"/>
              </a:rPr>
              <a:t> </a:t>
            </a:r>
            <a:r>
              <a:rPr lang="en-US" sz="3200" b="1" dirty="0" err="1">
                <a:latin typeface="FMEmanee" pitchFamily="2" charset="0"/>
                <a:ea typeface="ＭＳ Ｐゴシック" charset="0"/>
                <a:cs typeface="ＭＳ Ｐゴシック" charset="0"/>
              </a:rPr>
              <a:t>fya</a:t>
            </a:r>
            <a:r>
              <a:rPr lang="en-US" sz="3200" b="1" dirty="0">
                <a:latin typeface="FMEmanee" pitchFamily="2" charset="0"/>
                <a:ea typeface="ＭＳ Ｐゴシック" charset="0"/>
                <a:cs typeface="ＭＳ Ｐゴシック" charset="0"/>
              </a:rPr>
              <a:t>;=</a:t>
            </a:r>
          </a:p>
        </p:txBody>
      </p:sp>
      <p:sp>
        <p:nvSpPr>
          <p:cNvPr id="88067" name="Rectangle 3"/>
          <p:cNvSpPr>
            <a:spLocks noGrp="1" noChangeArrowheads="1"/>
          </p:cNvSpPr>
          <p:nvPr>
            <p:ph type="body" idx="1"/>
          </p:nvPr>
        </p:nvSpPr>
        <p:spPr>
          <a:xfrm>
            <a:off x="4495800" y="1371600"/>
            <a:ext cx="4648200" cy="5257800"/>
          </a:xfrm>
        </p:spPr>
        <p:txBody>
          <a:bodyPr/>
          <a:lstStyle/>
          <a:p>
            <a:pPr marL="377825" indent="-377825" eaLnBrk="1" hangingPunct="1">
              <a:lnSpc>
                <a:spcPct val="90000"/>
              </a:lnSpc>
              <a:buFontTx/>
              <a:buNone/>
              <a:defRPr/>
            </a:pPr>
            <a:r>
              <a:rPr lang="en-US" sz="2800" u="sng" dirty="0">
                <a:latin typeface="Verdana" charset="0"/>
                <a:ea typeface="ＭＳ Ｐゴシック" charset="0"/>
                <a:cs typeface="ＭＳ Ｐゴシック" charset="0"/>
              </a:rPr>
              <a:t> 2 </a:t>
            </a:r>
            <a:r>
              <a:rPr lang="en-US" sz="2800" u="sng" dirty="0" err="1">
                <a:latin typeface="FMEmanee" pitchFamily="2" charset="0"/>
                <a:ea typeface="ＭＳ Ｐゴシック" charset="0"/>
                <a:cs typeface="ＭＳ Ｐゴシック" charset="0"/>
              </a:rPr>
              <a:t>rdcdj,sh</a:t>
            </a:r>
            <a:r>
              <a:rPr lang="en-US" sz="2800" u="sng" dirty="0">
                <a:latin typeface="Verdana" charset="0"/>
                <a:ea typeface="ＭＳ Ｐゴシック" charset="0"/>
                <a:cs typeface="ＭＳ Ｐゴシック" charset="0"/>
              </a:rPr>
              <a:t> 17:24-33</a:t>
            </a: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ñY</a:t>
            </a:r>
            <a:r>
              <a:rPr lang="en-US" sz="2800" dirty="0">
                <a:latin typeface="FMEmanee" pitchFamily="2"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jqkq</a:t>
            </a:r>
            <a:r>
              <a:rPr lang="en-US" sz="2800" dirty="0">
                <a:latin typeface="FMEmanee" pitchFamily="2"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jxYh</a:t>
            </a:r>
            <a:endParaRPr lang="en-US" sz="2800" dirty="0">
              <a:latin typeface="FMEmanee" pitchFamily="2" charset="0"/>
              <a:ea typeface="ＭＳ Ｐゴシック" charset="0"/>
              <a:cs typeface="ＭＳ Ｐゴシック" charset="0"/>
            </a:endParaRP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remjkaokdj</a:t>
            </a:r>
            <a:endParaRPr lang="en-US" sz="2800" dirty="0">
              <a:latin typeface="FMEmanee" pitchFamily="2" charset="0"/>
              <a:ea typeface="ＭＳ Ｐゴシック" charset="0"/>
              <a:cs typeface="ＭＳ Ｐゴシック" charset="0"/>
            </a:endParaRP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tiard</a:t>
            </a:r>
            <a:r>
              <a:rPr lang="en-US" sz="2800" dirty="0">
                <a:latin typeface="FMEmanee" pitchFamily="2" charset="0"/>
                <a:ea typeface="ＭＳ Ｐゴシック" charset="0"/>
                <a:cs typeface="ＭＳ Ｐゴシック" charset="0"/>
              </a:rPr>
              <a:t> ;=&lt;</a:t>
            </a:r>
            <a:r>
              <a:rPr lang="en-US" sz="2800" dirty="0" err="1">
                <a:latin typeface="FMEmanee" pitchFamily="2" charset="0"/>
                <a:ea typeface="ＭＳ Ｐゴシック" charset="0"/>
                <a:cs typeface="ＭＳ Ｐゴシック" charset="0"/>
              </a:rPr>
              <a:t>ska</a:t>
            </a:r>
            <a:r>
              <a:rPr lang="en-US" sz="2800" dirty="0">
                <a:latin typeface="FMEmanee" pitchFamily="2" charset="0"/>
                <a:ea typeface="ＭＳ Ｐゴシック" charset="0"/>
                <a:cs typeface="ＭＳ Ｐゴシック" charset="0"/>
              </a:rPr>
              <a:t> is¥ </a:t>
            </a:r>
            <a:r>
              <a:rPr lang="en-US" sz="2800" dirty="0" err="1">
                <a:latin typeface="FMEmanee" pitchFamily="2" charset="0"/>
                <a:ea typeface="ＭＳ Ｐゴシック" charset="0"/>
                <a:cs typeface="ＭＳ Ｐゴシック" charset="0"/>
              </a:rPr>
              <a:t>jqkq</a:t>
            </a:r>
            <a:r>
              <a:rPr lang="en-US" sz="2800" dirty="0">
                <a:latin typeface="FMEmanee" pitchFamily="2" charset="0"/>
                <a:ea typeface="ＭＳ Ｐゴシック" charset="0"/>
                <a:cs typeface="ＭＳ Ｐゴシック" charset="0"/>
              </a:rPr>
              <a:t> m%;</a:t>
            </a:r>
            <a:r>
              <a:rPr lang="en-US" sz="2800" dirty="0" err="1">
                <a:latin typeface="FMEmanee" pitchFamily="2" charset="0"/>
                <a:ea typeface="ＭＳ Ｐゴシック" charset="0"/>
                <a:cs typeface="ＭＳ Ｐゴシック" charset="0"/>
              </a:rPr>
              <a:t>sixialrKh</a:t>
            </a:r>
            <a:r>
              <a:rPr lang="en-US" sz="2800" dirty="0">
                <a:latin typeface="FMEmanee" pitchFamily="2" charset="0"/>
                <a:ea typeface="ＭＳ Ｐゴシック" charset="0"/>
                <a:cs typeface="ＭＳ Ｐゴシック" charset="0"/>
              </a:rPr>
              <a:t> ms&lt;s </a:t>
            </a:r>
            <a:r>
              <a:rPr lang="en-US" sz="2800" dirty="0" err="1">
                <a:latin typeface="FMEmanee" pitchFamily="2" charset="0"/>
                <a:ea typeface="ＭＳ Ｐゴシック" charset="0"/>
                <a:cs typeface="ＭＳ Ｐゴシック" charset="0"/>
              </a:rPr>
              <a:t>fkd.eksu</a:t>
            </a:r>
            <a:endParaRPr lang="en-US" sz="2800" dirty="0">
              <a:latin typeface="Tipitaka_Sinhala1" pitchFamily="2" charset="0"/>
              <a:ea typeface="ＭＳ Ｐゴシック" charset="0"/>
              <a:cs typeface="ＭＳ Ｐゴシック" charset="0"/>
            </a:endParaRP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ixl,kh</a:t>
            </a:r>
            <a:endParaRPr lang="en-US" sz="2800" dirty="0">
              <a:latin typeface="FMEmanee" pitchFamily="2" charset="0"/>
              <a:ea typeface="ＭＳ Ｐゴシック" charset="0"/>
              <a:cs typeface="ＭＳ Ｐゴシック" charset="0"/>
            </a:endParaRP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f.rsiï</a:t>
            </a:r>
            <a:r>
              <a:rPr lang="en-US" sz="2800" dirty="0">
                <a:latin typeface="FMEmanee" pitchFamily="2"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lkaou</a:t>
            </a:r>
            <a:r>
              <a:rPr lang="en-US" sz="2800" dirty="0">
                <a:latin typeface="FMEmanee" pitchFamily="2"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we;s</a:t>
            </a:r>
            <a:r>
              <a:rPr lang="en-US" sz="2800" dirty="0">
                <a:latin typeface="FMEmanee" pitchFamily="2"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foaj</a:t>
            </a:r>
            <a:r>
              <a:rPr lang="en-US" sz="2800" dirty="0">
                <a:latin typeface="FMEmanee" pitchFamily="2"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ud</a:t>
            </a:r>
            <a:r>
              <a:rPr lang="en-US" sz="2800" dirty="0">
                <a:latin typeface="FMEmanee" pitchFamily="2" charset="0"/>
                <a:ea typeface="ＭＳ Ｐゴシック" charset="0"/>
                <a:cs typeface="ＭＳ Ｐゴシック" charset="0"/>
              </a:rPr>
              <a:t>&lt;s.dj</a:t>
            </a:r>
          </a:p>
          <a:p>
            <a:pPr marL="377825" indent="-377825" eaLnBrk="1" hangingPunct="1">
              <a:lnSpc>
                <a:spcPct val="90000"/>
              </a:lnSpc>
              <a:buFontTx/>
              <a:buNone/>
              <a:defRPr/>
            </a:pPr>
            <a:r>
              <a:rPr lang="en-US" sz="2800" dirty="0">
                <a:latin typeface="Verdana"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hqfoõjkag</a:t>
            </a:r>
            <a:r>
              <a:rPr lang="en-US" sz="2800" dirty="0">
                <a:latin typeface="FMEmanee" pitchFamily="2"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myr</a:t>
            </a:r>
            <a:r>
              <a:rPr lang="en-US" sz="2800" dirty="0">
                <a:latin typeface="FMEmanee" pitchFamily="2" charset="0"/>
                <a:ea typeface="ＭＳ Ｐゴシック" charset="0"/>
                <a:cs typeface="ＭＳ Ｐゴシック" charset="0"/>
              </a:rPr>
              <a:t> </a:t>
            </a:r>
            <a:r>
              <a:rPr lang="en-US" sz="2800" dirty="0" err="1">
                <a:latin typeface="FMEmanee" pitchFamily="2" charset="0"/>
                <a:ea typeface="ＭＳ Ｐゴシック" charset="0"/>
                <a:cs typeface="ＭＳ Ｐゴシック" charset="0"/>
              </a:rPr>
              <a:t>osu</a:t>
            </a:r>
            <a:endParaRPr lang="en-US" sz="2800" dirty="0">
              <a:latin typeface="FMEmanee" pitchFamily="2" charset="0"/>
              <a:ea typeface="ＭＳ Ｐゴシック" charset="0"/>
              <a:cs typeface="ＭＳ Ｐゴシック" charset="0"/>
            </a:endParaRPr>
          </a:p>
          <a:p>
            <a:pPr marL="377825" indent="-377825" eaLnBrk="1" hangingPunct="1">
              <a:lnSpc>
                <a:spcPct val="90000"/>
              </a:lnSpc>
              <a:buFontTx/>
              <a:buNone/>
              <a:defRPr/>
            </a:pPr>
            <a:endParaRPr lang="en-US" sz="2800" dirty="0">
              <a:latin typeface="Verdana" charset="0"/>
              <a:ea typeface="ＭＳ Ｐゴシック" charset="0"/>
              <a:cs typeface="ＭＳ Ｐゴシック" charset="0"/>
            </a:endParaRPr>
          </a:p>
        </p:txBody>
      </p:sp>
      <p:pic>
        <p:nvPicPr>
          <p:cNvPr id="116739" name="Picture 4" descr="23JC-Palestin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6400"/>
            <a:ext cx="4459288"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5"/>
          <p:cNvGrpSpPr>
            <a:grpSpLocks/>
          </p:cNvGrpSpPr>
          <p:nvPr/>
        </p:nvGrpSpPr>
        <p:grpSpPr bwMode="auto">
          <a:xfrm>
            <a:off x="1295400" y="3352800"/>
            <a:ext cx="2790825" cy="900113"/>
            <a:chOff x="816" y="1776"/>
            <a:chExt cx="1758" cy="567"/>
          </a:xfrm>
        </p:grpSpPr>
        <p:sp>
          <p:nvSpPr>
            <p:cNvPr id="116755" name="Text Box 6"/>
            <p:cNvSpPr txBox="1">
              <a:spLocks noChangeArrowheads="1"/>
            </p:cNvSpPr>
            <p:nvPr/>
          </p:nvSpPr>
          <p:spPr bwMode="auto">
            <a:xfrm>
              <a:off x="1056" y="1910"/>
              <a:ext cx="1518"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003B76"/>
                  </a:solidFill>
                  <a:latin typeface="Verdana" charset="0"/>
                </a:rPr>
                <a:t>Gerizim Temple</a:t>
              </a:r>
            </a:p>
          </p:txBody>
        </p:sp>
        <p:pic>
          <p:nvPicPr>
            <p:cNvPr id="116756" name="Picture 7" descr="j028216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16" y="1776"/>
              <a:ext cx="321"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8"/>
          <p:cNvGrpSpPr>
            <a:grpSpLocks/>
          </p:cNvGrpSpPr>
          <p:nvPr/>
        </p:nvGrpSpPr>
        <p:grpSpPr bwMode="auto">
          <a:xfrm>
            <a:off x="990600" y="5715000"/>
            <a:ext cx="3233738" cy="900113"/>
            <a:chOff x="624" y="3264"/>
            <a:chExt cx="2037" cy="567"/>
          </a:xfrm>
        </p:grpSpPr>
        <p:sp>
          <p:nvSpPr>
            <p:cNvPr id="116753" name="Text Box 9"/>
            <p:cNvSpPr txBox="1">
              <a:spLocks noChangeArrowheads="1"/>
            </p:cNvSpPr>
            <p:nvPr/>
          </p:nvSpPr>
          <p:spPr bwMode="auto">
            <a:xfrm>
              <a:off x="912" y="3446"/>
              <a:ext cx="174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003B76"/>
                  </a:solidFill>
                  <a:latin typeface="Verdana" charset="0"/>
                </a:rPr>
                <a:t>Jerusalem Temple</a:t>
              </a:r>
            </a:p>
          </p:txBody>
        </p:sp>
        <p:pic>
          <p:nvPicPr>
            <p:cNvPr id="116754" name="Picture 10" descr="j028216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24" y="3264"/>
              <a:ext cx="321" cy="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11"/>
          <p:cNvGrpSpPr>
            <a:grpSpLocks/>
          </p:cNvGrpSpPr>
          <p:nvPr/>
        </p:nvGrpSpPr>
        <p:grpSpPr bwMode="auto">
          <a:xfrm>
            <a:off x="838200" y="533400"/>
            <a:ext cx="2133600" cy="3124200"/>
            <a:chOff x="528" y="336"/>
            <a:chExt cx="1344" cy="1968"/>
          </a:xfrm>
        </p:grpSpPr>
        <p:sp>
          <p:nvSpPr>
            <p:cNvPr id="116750" name="AutoShape 12"/>
            <p:cNvSpPr>
              <a:spLocks noChangeArrowheads="1"/>
            </p:cNvSpPr>
            <p:nvPr/>
          </p:nvSpPr>
          <p:spPr bwMode="auto">
            <a:xfrm rot="2303612">
              <a:off x="1680" y="72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sp>
          <p:nvSpPr>
            <p:cNvPr id="116751" name="AutoShape 13"/>
            <p:cNvSpPr>
              <a:spLocks noChangeArrowheads="1"/>
            </p:cNvSpPr>
            <p:nvPr/>
          </p:nvSpPr>
          <p:spPr bwMode="auto">
            <a:xfrm rot="1394212">
              <a:off x="1152" y="480"/>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sp>
          <p:nvSpPr>
            <p:cNvPr id="116752" name="AutoShape 14"/>
            <p:cNvSpPr>
              <a:spLocks noChangeArrowheads="1"/>
            </p:cNvSpPr>
            <p:nvPr/>
          </p:nvSpPr>
          <p:spPr bwMode="auto">
            <a:xfrm rot="307897">
              <a:off x="528" y="336"/>
              <a:ext cx="192" cy="1584"/>
            </a:xfrm>
            <a:prstGeom prst="upArrow">
              <a:avLst>
                <a:gd name="adj1" fmla="val 50000"/>
                <a:gd name="adj2" fmla="val 206250"/>
              </a:avLst>
            </a:prstGeom>
            <a:solidFill>
              <a:srgbClr val="FF0000"/>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grpSp>
      <p:grpSp>
        <p:nvGrpSpPr>
          <p:cNvPr id="5" name="Group 15"/>
          <p:cNvGrpSpPr>
            <a:grpSpLocks/>
          </p:cNvGrpSpPr>
          <p:nvPr/>
        </p:nvGrpSpPr>
        <p:grpSpPr bwMode="auto">
          <a:xfrm>
            <a:off x="533400" y="838200"/>
            <a:ext cx="3695700" cy="2590800"/>
            <a:chOff x="336" y="528"/>
            <a:chExt cx="2328" cy="1632"/>
          </a:xfrm>
        </p:grpSpPr>
        <p:sp>
          <p:nvSpPr>
            <p:cNvPr id="116747" name="AutoShape 16"/>
            <p:cNvSpPr>
              <a:spLocks noChangeArrowheads="1"/>
            </p:cNvSpPr>
            <p:nvPr/>
          </p:nvSpPr>
          <p:spPr bwMode="auto">
            <a:xfrm rot="3332403" flipV="1">
              <a:off x="1776" y="984"/>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sp>
          <p:nvSpPr>
            <p:cNvPr id="116748" name="AutoShape 17"/>
            <p:cNvSpPr>
              <a:spLocks noChangeArrowheads="1"/>
            </p:cNvSpPr>
            <p:nvPr/>
          </p:nvSpPr>
          <p:spPr bwMode="auto">
            <a:xfrm rot="457570" flipV="1">
              <a:off x="816" y="576"/>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sp>
          <p:nvSpPr>
            <p:cNvPr id="116749" name="AutoShape 18"/>
            <p:cNvSpPr>
              <a:spLocks noChangeArrowheads="1"/>
            </p:cNvSpPr>
            <p:nvPr/>
          </p:nvSpPr>
          <p:spPr bwMode="auto">
            <a:xfrm rot="21292103" flipV="1">
              <a:off x="336" y="528"/>
              <a:ext cx="192" cy="1584"/>
            </a:xfrm>
            <a:prstGeom prst="upArrow">
              <a:avLst>
                <a:gd name="adj1" fmla="val 50000"/>
                <a:gd name="adj2" fmla="val 206250"/>
              </a:avLst>
            </a:prstGeom>
            <a:solidFill>
              <a:schemeClr val="bg2"/>
            </a:solidFill>
            <a:ln w="9525">
              <a:solidFill>
                <a:schemeClr val="tx1"/>
              </a:solidFill>
              <a:miter lim="800000"/>
              <a:headEnd/>
              <a:tailEnd/>
            </a:ln>
          </p:spPr>
          <p:txBody>
            <a:bodyPr vert="eaVert" wrap="none" anchor="ctr"/>
            <a:lstStyle/>
            <a:p>
              <a:endParaRPr lang="en-US">
                <a:solidFill>
                  <a:srgbClr val="FFFFFF"/>
                </a:solidFill>
                <a:latin typeface="Verdana" charset="0"/>
              </a:endParaRPr>
            </a:p>
          </p:txBody>
        </p:sp>
      </p:grpSp>
      <p:sp>
        <p:nvSpPr>
          <p:cNvPr id="116744" name="Text Box 19"/>
          <p:cNvSpPr txBox="1">
            <a:spLocks noChangeArrowheads="1"/>
          </p:cNvSpPr>
          <p:nvPr/>
        </p:nvSpPr>
        <p:spPr bwMode="auto">
          <a:xfrm>
            <a:off x="8247063" y="0"/>
            <a:ext cx="7254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latin typeface="Verdana" charset="0"/>
              </a:rPr>
              <a:t>107</a:t>
            </a:r>
            <a:br>
              <a:rPr lang="en-US" sz="2000" b="1">
                <a:solidFill>
                  <a:srgbClr val="FFFFFF"/>
                </a:solidFill>
                <a:latin typeface="Verdana" charset="0"/>
              </a:rPr>
            </a:br>
            <a:r>
              <a:rPr lang="en-US" sz="2000" b="1">
                <a:solidFill>
                  <a:srgbClr val="FFFFFF"/>
                </a:solidFill>
                <a:latin typeface="Verdana" charset="0"/>
              </a:rPr>
              <a:t>115</a:t>
            </a:r>
          </a:p>
        </p:txBody>
      </p:sp>
      <p:sp>
        <p:nvSpPr>
          <p:cNvPr id="88085" name="Freeform 21"/>
          <p:cNvSpPr>
            <a:spLocks/>
          </p:cNvSpPr>
          <p:nvPr/>
        </p:nvSpPr>
        <p:spPr bwMode="auto">
          <a:xfrm>
            <a:off x="1176338" y="1725613"/>
            <a:ext cx="1516062" cy="4359275"/>
          </a:xfrm>
          <a:custGeom>
            <a:avLst/>
            <a:gdLst>
              <a:gd name="T0" fmla="*/ 2147483647 w 955"/>
              <a:gd name="T1" fmla="*/ 2147483647 h 2746"/>
              <a:gd name="T2" fmla="*/ 2147483647 w 955"/>
              <a:gd name="T3" fmla="*/ 2147483647 h 2746"/>
              <a:gd name="T4" fmla="*/ 2147483647 w 955"/>
              <a:gd name="T5" fmla="*/ 2147483647 h 2746"/>
              <a:gd name="T6" fmla="*/ 2147483647 w 955"/>
              <a:gd name="T7" fmla="*/ 2147483647 h 2746"/>
              <a:gd name="T8" fmla="*/ 2147483647 w 955"/>
              <a:gd name="T9" fmla="*/ 2147483647 h 2746"/>
              <a:gd name="T10" fmla="*/ 2147483647 w 955"/>
              <a:gd name="T11" fmla="*/ 2147483647 h 2746"/>
              <a:gd name="T12" fmla="*/ 2147483647 w 955"/>
              <a:gd name="T13" fmla="*/ 2147483647 h 2746"/>
              <a:gd name="T14" fmla="*/ 2147483647 w 955"/>
              <a:gd name="T15" fmla="*/ 2147483647 h 2746"/>
              <a:gd name="T16" fmla="*/ 2147483647 w 955"/>
              <a:gd name="T17" fmla="*/ 2147483647 h 2746"/>
              <a:gd name="T18" fmla="*/ 2147483647 w 955"/>
              <a:gd name="T19" fmla="*/ 2147483647 h 2746"/>
              <a:gd name="T20" fmla="*/ 2147483647 w 955"/>
              <a:gd name="T21" fmla="*/ 2147483647 h 2746"/>
              <a:gd name="T22" fmla="*/ 2147483647 w 955"/>
              <a:gd name="T23" fmla="*/ 2147483647 h 2746"/>
              <a:gd name="T24" fmla="*/ 2147483647 w 955"/>
              <a:gd name="T25" fmla="*/ 2147483647 h 2746"/>
              <a:gd name="T26" fmla="*/ 2147483647 w 955"/>
              <a:gd name="T27" fmla="*/ 2147483647 h 2746"/>
              <a:gd name="T28" fmla="*/ 2147483647 w 955"/>
              <a:gd name="T29" fmla="*/ 2147483647 h 2746"/>
              <a:gd name="T30" fmla="*/ 2147483647 w 955"/>
              <a:gd name="T31" fmla="*/ 2147483647 h 2746"/>
              <a:gd name="T32" fmla="*/ 2147483647 w 955"/>
              <a:gd name="T33" fmla="*/ 2147483647 h 274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955"/>
              <a:gd name="T52" fmla="*/ 0 h 2746"/>
              <a:gd name="T53" fmla="*/ 955 w 955"/>
              <a:gd name="T54" fmla="*/ 2746 h 274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955" h="2746">
                <a:moveTo>
                  <a:pt x="191" y="2746"/>
                </a:moveTo>
                <a:cubicBezTo>
                  <a:pt x="276" y="2718"/>
                  <a:pt x="367" y="2719"/>
                  <a:pt x="453" y="2694"/>
                </a:cubicBezTo>
                <a:cubicBezTo>
                  <a:pt x="510" y="2678"/>
                  <a:pt x="575" y="2616"/>
                  <a:pt x="631" y="2610"/>
                </a:cubicBezTo>
                <a:cubicBezTo>
                  <a:pt x="686" y="2604"/>
                  <a:pt x="742" y="2603"/>
                  <a:pt x="798" y="2599"/>
                </a:cubicBezTo>
                <a:cubicBezTo>
                  <a:pt x="955" y="2562"/>
                  <a:pt x="809" y="2332"/>
                  <a:pt x="788" y="2222"/>
                </a:cubicBezTo>
                <a:cubicBezTo>
                  <a:pt x="795" y="2136"/>
                  <a:pt x="802" y="2062"/>
                  <a:pt x="830" y="1982"/>
                </a:cubicBezTo>
                <a:cubicBezTo>
                  <a:pt x="821" y="1904"/>
                  <a:pt x="813" y="1836"/>
                  <a:pt x="788" y="1762"/>
                </a:cubicBezTo>
                <a:cubicBezTo>
                  <a:pt x="779" y="1735"/>
                  <a:pt x="767" y="1678"/>
                  <a:pt x="767" y="1678"/>
                </a:cubicBezTo>
                <a:cubicBezTo>
                  <a:pt x="782" y="1579"/>
                  <a:pt x="764" y="1625"/>
                  <a:pt x="819" y="1542"/>
                </a:cubicBezTo>
                <a:cubicBezTo>
                  <a:pt x="826" y="1531"/>
                  <a:pt x="840" y="1510"/>
                  <a:pt x="840" y="1510"/>
                </a:cubicBezTo>
                <a:cubicBezTo>
                  <a:pt x="808" y="1081"/>
                  <a:pt x="825" y="651"/>
                  <a:pt x="851" y="222"/>
                </a:cubicBezTo>
                <a:cubicBezTo>
                  <a:pt x="847" y="187"/>
                  <a:pt x="851" y="150"/>
                  <a:pt x="840" y="117"/>
                </a:cubicBezTo>
                <a:cubicBezTo>
                  <a:pt x="836" y="104"/>
                  <a:pt x="790" y="87"/>
                  <a:pt x="778" y="86"/>
                </a:cubicBezTo>
                <a:cubicBezTo>
                  <a:pt x="722" y="80"/>
                  <a:pt x="666" y="79"/>
                  <a:pt x="610" y="75"/>
                </a:cubicBezTo>
                <a:cubicBezTo>
                  <a:pt x="510" y="51"/>
                  <a:pt x="409" y="43"/>
                  <a:pt x="306" y="34"/>
                </a:cubicBezTo>
                <a:cubicBezTo>
                  <a:pt x="224" y="5"/>
                  <a:pt x="306" y="31"/>
                  <a:pt x="128" y="13"/>
                </a:cubicBezTo>
                <a:cubicBezTo>
                  <a:pt x="0" y="0"/>
                  <a:pt x="113" y="2"/>
                  <a:pt x="34" y="2"/>
                </a:cubicBezTo>
              </a:path>
            </a:pathLst>
          </a:custGeom>
          <a:noFill/>
          <a:ln w="76200">
            <a:solidFill>
              <a:srgbClr val="990099"/>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6746" name="Text Box 22"/>
          <p:cNvSpPr txBox="1">
            <a:spLocks noChangeArrowheads="1"/>
          </p:cNvSpPr>
          <p:nvPr/>
        </p:nvSpPr>
        <p:spPr bwMode="auto">
          <a:xfrm>
            <a:off x="2051050" y="6524625"/>
            <a:ext cx="7077075"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a:solidFill>
                  <a:srgbClr val="FFFFFF"/>
                </a:solidFill>
                <a:latin typeface="Verdana" charset="0"/>
              </a:rPr>
              <a:t>Coleman, </a:t>
            </a:r>
            <a:r>
              <a:rPr lang="en-US" sz="1800" i="1">
                <a:solidFill>
                  <a:srgbClr val="FFFFFF"/>
                </a:solidFill>
                <a:latin typeface="Verdana" charset="0"/>
              </a:rPr>
              <a:t>Today</a:t>
            </a:r>
            <a:r>
              <a:rPr lang="fr-FR" altLang="ja-JP" sz="1800" i="1">
                <a:solidFill>
                  <a:srgbClr val="FFFFFF"/>
                </a:solidFill>
                <a:latin typeface="Verdana" charset="0"/>
              </a:rPr>
              <a:t>'</a:t>
            </a:r>
            <a:r>
              <a:rPr lang="en-US" sz="1800" i="1">
                <a:solidFill>
                  <a:srgbClr val="FFFFFF"/>
                </a:solidFill>
                <a:latin typeface="Verdana" charset="0"/>
              </a:rPr>
              <a:t>s Handbook of Bible Times &amp; Customs</a:t>
            </a:r>
            <a:r>
              <a:rPr lang="en-US" sz="1800">
                <a:solidFill>
                  <a:srgbClr val="FFFFFF"/>
                </a:solidFill>
                <a:latin typeface="Verdana" charset="0"/>
              </a:rPr>
              <a:t>, 254</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up)">
                                      <p:cBhvr>
                                        <p:cTn id="12" dur="500"/>
                                        <p:tgtEl>
                                          <p:spTgt spid="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p:stCondLst>
                                    <p:cond delay="0"/>
                                  </p:stCondLst>
                                  <p:childTnLst>
                                    <p:set>
                                      <p:cBhvr>
                                        <p:cTn id="16" dur="1" fill="hold">
                                          <p:stCondLst>
                                            <p:cond delay="499"/>
                                          </p:stCondLst>
                                        </p:cTn>
                                        <p:tgtEl>
                                          <p:spTgt spid="88067">
                                            <p:txEl>
                                              <p:pRg st="0" end="0"/>
                                            </p:txEl>
                                          </p:spTgt>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499"/>
                                          </p:stCondLst>
                                        </p:cTn>
                                        <p:tgtEl>
                                          <p:spTgt spid="88067">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88067">
                                            <p:txEl>
                                              <p:pRg st="2" end="2"/>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499"/>
                                          </p:stCondLst>
                                        </p:cTn>
                                        <p:tgtEl>
                                          <p:spTgt spid="88067">
                                            <p:txEl>
                                              <p:pRg st="3" end="3"/>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499"/>
                                          </p:stCondLst>
                                        </p:cTn>
                                        <p:tgtEl>
                                          <p:spTgt spid="88067">
                                            <p:txEl>
                                              <p:pRg st="4" end="4"/>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499"/>
                                          </p:stCondLst>
                                        </p:cTn>
                                        <p:tgtEl>
                                          <p:spTgt spid="88067">
                                            <p:txEl>
                                              <p:pRg st="5" end="5"/>
                                            </p:txEl>
                                          </p:spTgt>
                                        </p:tgtEl>
                                        <p:attrNameLst>
                                          <p:attrName>style.visibility</p:attrName>
                                        </p:attrNameLst>
                                      </p:cBhvr>
                                      <p:to>
                                        <p:strVal val="visible"/>
                                      </p:to>
                                    </p:set>
                                  </p:childTnLst>
                                </p:cTn>
                              </p:par>
                            </p:childTnLst>
                          </p:cTn>
                        </p:par>
                        <p:par>
                          <p:cTn id="37" fill="hold" nodeType="afterGroup">
                            <p:stCondLst>
                              <p:cond delay="500"/>
                            </p:stCondLst>
                            <p:childTnLst>
                              <p:par>
                                <p:cTn id="38" presetID="15" presetClass="entr" presetSubtype="0"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 calcmode="lin" valueType="num">
                                      <p:cBhvr>
                                        <p:cTn id="40" dur="1000" fill="hold"/>
                                        <p:tgtEl>
                                          <p:spTgt spid="2"/>
                                        </p:tgtEl>
                                        <p:attrNameLst>
                                          <p:attrName>ppt_w</p:attrName>
                                        </p:attrNameLst>
                                      </p:cBhvr>
                                      <p:tavLst>
                                        <p:tav tm="0">
                                          <p:val>
                                            <p:fltVal val="0"/>
                                          </p:val>
                                        </p:tav>
                                        <p:tav tm="100000">
                                          <p:val>
                                            <p:strVal val="#ppt_w"/>
                                          </p:val>
                                        </p:tav>
                                      </p:tavLst>
                                    </p:anim>
                                    <p:anim calcmode="lin" valueType="num">
                                      <p:cBhvr>
                                        <p:cTn id="41" dur="1000" fill="hold"/>
                                        <p:tgtEl>
                                          <p:spTgt spid="2"/>
                                        </p:tgtEl>
                                        <p:attrNameLst>
                                          <p:attrName>ppt_h</p:attrName>
                                        </p:attrNameLst>
                                      </p:cBhvr>
                                      <p:tavLst>
                                        <p:tav tm="0">
                                          <p:val>
                                            <p:fltVal val="0"/>
                                          </p:val>
                                        </p:tav>
                                        <p:tav tm="100000">
                                          <p:val>
                                            <p:strVal val="#ppt_h"/>
                                          </p:val>
                                        </p:tav>
                                      </p:tavLst>
                                    </p:anim>
                                    <p:anim calcmode="lin" valueType="num">
                                      <p:cBhvr>
                                        <p:cTn id="42"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43"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par>
                          <p:cTn id="44" fill="hold" nodeType="afterGroup">
                            <p:stCondLst>
                              <p:cond delay="1500"/>
                            </p:stCondLst>
                            <p:childTnLst>
                              <p:par>
                                <p:cTn id="45" presetID="15" presetClass="entr" presetSubtype="0" fill="hold" nodeType="afterEffect">
                                  <p:stCondLst>
                                    <p:cond delay="0"/>
                                  </p:stCondLst>
                                  <p:childTnLst>
                                    <p:set>
                                      <p:cBhvr>
                                        <p:cTn id="46" dur="1" fill="hold">
                                          <p:stCondLst>
                                            <p:cond delay="0"/>
                                          </p:stCondLst>
                                        </p:cTn>
                                        <p:tgtEl>
                                          <p:spTgt spid="3"/>
                                        </p:tgtEl>
                                        <p:attrNameLst>
                                          <p:attrName>style.visibility</p:attrName>
                                        </p:attrNameLst>
                                      </p:cBhvr>
                                      <p:to>
                                        <p:strVal val="visible"/>
                                      </p:to>
                                    </p:set>
                                    <p:anim calcmode="lin" valueType="num">
                                      <p:cBhvr>
                                        <p:cTn id="47" dur="1000" fill="hold"/>
                                        <p:tgtEl>
                                          <p:spTgt spid="3"/>
                                        </p:tgtEl>
                                        <p:attrNameLst>
                                          <p:attrName>ppt_w</p:attrName>
                                        </p:attrNameLst>
                                      </p:cBhvr>
                                      <p:tavLst>
                                        <p:tav tm="0">
                                          <p:val>
                                            <p:fltVal val="0"/>
                                          </p:val>
                                        </p:tav>
                                        <p:tav tm="100000">
                                          <p:val>
                                            <p:strVal val="#ppt_w"/>
                                          </p:val>
                                        </p:tav>
                                      </p:tavLst>
                                    </p:anim>
                                    <p:anim calcmode="lin" valueType="num">
                                      <p:cBhvr>
                                        <p:cTn id="48" dur="1000" fill="hold"/>
                                        <p:tgtEl>
                                          <p:spTgt spid="3"/>
                                        </p:tgtEl>
                                        <p:attrNameLst>
                                          <p:attrName>ppt_h</p:attrName>
                                        </p:attrNameLst>
                                      </p:cBhvr>
                                      <p:tavLst>
                                        <p:tav tm="0">
                                          <p:val>
                                            <p:fltVal val="0"/>
                                          </p:val>
                                        </p:tav>
                                        <p:tav tm="100000">
                                          <p:val>
                                            <p:strVal val="#ppt_h"/>
                                          </p:val>
                                        </p:tav>
                                      </p:tavLst>
                                    </p:anim>
                                    <p:anim calcmode="lin" valueType="num">
                                      <p:cBhvr>
                                        <p:cTn id="4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 presetClass="entr" presetSubtype="0" fill="hold" grpId="0" nodeType="clickEffect">
                                  <p:stCondLst>
                                    <p:cond delay="0"/>
                                  </p:stCondLst>
                                  <p:childTnLst>
                                    <p:set>
                                      <p:cBhvr>
                                        <p:cTn id="54" dur="1" fill="hold">
                                          <p:stCondLst>
                                            <p:cond delay="499"/>
                                          </p:stCondLst>
                                        </p:cTn>
                                        <p:tgtEl>
                                          <p:spTgt spid="88067">
                                            <p:txEl>
                                              <p:pRg st="6" end="6"/>
                                            </p:txEl>
                                          </p:spTgt>
                                        </p:tgtEl>
                                        <p:attrNameLst>
                                          <p:attrName>style.visibility</p:attrName>
                                        </p:attrNameLst>
                                      </p:cBhvr>
                                      <p:to>
                                        <p:strVal val="visible"/>
                                      </p:to>
                                    </p:set>
                                  </p:childTnLst>
                                </p:cTn>
                              </p:par>
                            </p:childTnLst>
                          </p:cTn>
                        </p:par>
                        <p:par>
                          <p:cTn id="55" fill="hold" nodeType="afterGroup">
                            <p:stCondLst>
                              <p:cond delay="500"/>
                            </p:stCondLst>
                            <p:childTnLst>
                              <p:par>
                                <p:cTn id="56" presetID="22" presetClass="entr" presetSubtype="4" fill="hold" grpId="0" nodeType="afterEffect">
                                  <p:stCondLst>
                                    <p:cond delay="0"/>
                                  </p:stCondLst>
                                  <p:childTnLst>
                                    <p:set>
                                      <p:cBhvr>
                                        <p:cTn id="57" dur="1" fill="hold">
                                          <p:stCondLst>
                                            <p:cond delay="0"/>
                                          </p:stCondLst>
                                        </p:cTn>
                                        <p:tgtEl>
                                          <p:spTgt spid="88085"/>
                                        </p:tgtEl>
                                        <p:attrNameLst>
                                          <p:attrName>style.visibility</p:attrName>
                                        </p:attrNameLst>
                                      </p:cBhvr>
                                      <p:to>
                                        <p:strVal val="visible"/>
                                      </p:to>
                                    </p:set>
                                    <p:animEffect transition="in" filter="wipe(down)">
                                      <p:cBhvr>
                                        <p:cTn id="58" dur="500"/>
                                        <p:tgtEl>
                                          <p:spTgt spid="880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build="p" autoUpdateAnimBg="0"/>
      <p:bldP spid="88085"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18785" name="Picture 4" descr="scrollof5booksofmo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1295400"/>
            <a:ext cx="40417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6" name="Text Box 5"/>
          <p:cNvSpPr txBox="1">
            <a:spLocks noChangeArrowheads="1"/>
          </p:cNvSpPr>
          <p:nvPr/>
        </p:nvSpPr>
        <p:spPr bwMode="auto">
          <a:xfrm>
            <a:off x="8247063" y="0"/>
            <a:ext cx="72548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solidFill>
                  <a:srgbClr val="FFFFFF"/>
                </a:solidFill>
                <a:latin typeface="Verdana" charset="0"/>
              </a:rPr>
              <a:t>107</a:t>
            </a:r>
            <a:br>
              <a:rPr lang="en-US" sz="2000" b="1">
                <a:solidFill>
                  <a:srgbClr val="FFFFFF"/>
                </a:solidFill>
                <a:latin typeface="Verdana" charset="0"/>
              </a:rPr>
            </a:br>
            <a:r>
              <a:rPr lang="en-US" sz="2000" b="1">
                <a:solidFill>
                  <a:srgbClr val="FFFFFF"/>
                </a:solidFill>
                <a:latin typeface="Verdana" charset="0"/>
              </a:rPr>
              <a:t>115</a:t>
            </a:r>
          </a:p>
        </p:txBody>
      </p:sp>
      <p:sp>
        <p:nvSpPr>
          <p:cNvPr id="89096" name="Rectangle 8"/>
          <p:cNvSpPr>
            <a:spLocks noChangeArrowheads="1"/>
          </p:cNvSpPr>
          <p:nvPr/>
        </p:nvSpPr>
        <p:spPr bwMode="auto">
          <a:xfrm>
            <a:off x="179388" y="152400"/>
            <a:ext cx="7931150" cy="731838"/>
          </a:xfrm>
          <a:prstGeom prst="rect">
            <a:avLst/>
          </a:prstGeom>
          <a:solidFill>
            <a:srgbClr val="000000"/>
          </a:solidFill>
          <a:ln w="9525">
            <a:noFill/>
            <a:miter lim="800000"/>
            <a:headEnd/>
            <a:tailEnd/>
          </a:ln>
          <a:effectLst/>
        </p:spPr>
        <p:txBody>
          <a:bodyPr anchor="ctr" anchorCtr="1"/>
          <a:lstStyle/>
          <a:p>
            <a:pPr algn="ctr" eaLnBrk="1" hangingPunct="1">
              <a:defRPr/>
            </a:pPr>
            <a:r>
              <a:rPr lang="en-US" sz="3600" b="1" dirty="0">
                <a:solidFill>
                  <a:srgbClr val="CCECFF"/>
                </a:solidFill>
                <a:effectLst>
                  <a:outerShdw blurRad="38100" dist="38100" dir="2700000" algn="tl">
                    <a:srgbClr val="000000"/>
                  </a:outerShdw>
                </a:effectLst>
                <a:latin typeface="Arial" charset="0"/>
                <a:cs typeface="Geneva" charset="0"/>
              </a:rPr>
              <a:t>Reasons Jews hated Samaritans</a:t>
            </a:r>
          </a:p>
        </p:txBody>
      </p:sp>
      <p:sp>
        <p:nvSpPr>
          <p:cNvPr id="89097" name="Rectangle 9"/>
          <p:cNvSpPr>
            <a:spLocks noGrp="1" noChangeArrowheads="1"/>
          </p:cNvSpPr>
          <p:nvPr>
            <p:ph type="body" idx="1"/>
          </p:nvPr>
        </p:nvSpPr>
        <p:spPr>
          <a:xfrm>
            <a:off x="4267200" y="1371600"/>
            <a:ext cx="4876800" cy="5257800"/>
          </a:xfrm>
        </p:spPr>
        <p:txBody>
          <a:bodyPr/>
          <a:lstStyle/>
          <a:p>
            <a:pPr marL="377825" indent="-377825" eaLnBrk="1" hangingPunct="1">
              <a:lnSpc>
                <a:spcPct val="90000"/>
              </a:lnSpc>
              <a:buFontTx/>
              <a:buNone/>
              <a:defRPr/>
            </a:pPr>
            <a:r>
              <a:rPr lang="en-US" u="sng" dirty="0">
                <a:latin typeface="Verdana" charset="0"/>
                <a:ea typeface="ＭＳ Ｐゴシック" charset="0"/>
                <a:cs typeface="ＭＳ Ｐゴシック" charset="0"/>
              </a:rPr>
              <a:t>2 </a:t>
            </a:r>
            <a:r>
              <a:rPr lang="en-US" u="sng" dirty="0" err="1">
                <a:latin typeface="FMEmanee" pitchFamily="2" charset="0"/>
                <a:ea typeface="ＭＳ Ｐゴシック" charset="0"/>
                <a:cs typeface="ＭＳ Ｐゴシック" charset="0"/>
              </a:rPr>
              <a:t>rdcdj,sh</a:t>
            </a:r>
            <a:r>
              <a:rPr lang="en-US" u="sng" dirty="0">
                <a:latin typeface="Verdana" charset="0"/>
                <a:ea typeface="ＭＳ Ｐゴシック" charset="0"/>
                <a:cs typeface="ＭＳ Ｐゴシック" charset="0"/>
              </a:rPr>
              <a:t> 17:24-33</a:t>
            </a:r>
          </a:p>
          <a:p>
            <a:pPr marL="377825" indent="-377825" eaLnBrk="1" hangingPunct="1">
              <a:lnSpc>
                <a:spcPct val="90000"/>
              </a:lnSpc>
              <a:buFontTx/>
              <a:buNone/>
              <a:defRPr/>
            </a:pPr>
            <a:r>
              <a:rPr lang="en-US" dirty="0">
                <a:latin typeface="Verdana"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ñY</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jqkq</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jxYh</a:t>
            </a:r>
            <a:endParaRPr lang="en-US" dirty="0">
              <a:latin typeface="FMEmanee" pitchFamily="2" charset="0"/>
              <a:ea typeface="ＭＳ Ｐゴシック" charset="0"/>
              <a:cs typeface="ＭＳ Ｐゴシック" charset="0"/>
            </a:endParaRPr>
          </a:p>
          <a:p>
            <a:pPr marL="377825" indent="-377825" eaLnBrk="1" hangingPunct="1">
              <a:lnSpc>
                <a:spcPct val="90000"/>
              </a:lnSpc>
              <a:buFontTx/>
              <a:buNone/>
              <a:defRPr/>
            </a:pPr>
            <a:r>
              <a:rPr lang="en-US" dirty="0">
                <a:latin typeface="Verdana"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remjkaokdj</a:t>
            </a:r>
            <a:endParaRPr lang="en-US" dirty="0">
              <a:latin typeface="FMEmanee" pitchFamily="2" charset="0"/>
              <a:ea typeface="ＭＳ Ｐゴシック" charset="0"/>
              <a:cs typeface="ＭＳ Ｐゴシック" charset="0"/>
            </a:endParaRPr>
          </a:p>
          <a:p>
            <a:pPr marL="377825" indent="-377825" eaLnBrk="1" hangingPunct="1">
              <a:lnSpc>
                <a:spcPct val="90000"/>
              </a:lnSpc>
              <a:buFontTx/>
              <a:buNone/>
              <a:defRPr/>
            </a:pPr>
            <a:r>
              <a:rPr lang="en-US" dirty="0">
                <a:latin typeface="Verdana"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tiard</a:t>
            </a:r>
            <a:r>
              <a:rPr lang="en-US" dirty="0">
                <a:latin typeface="FMEmanee" pitchFamily="2" charset="0"/>
                <a:ea typeface="ＭＳ Ｐゴシック" charset="0"/>
                <a:cs typeface="ＭＳ Ｐゴシック" charset="0"/>
              </a:rPr>
              <a:t> ;=&lt;</a:t>
            </a:r>
            <a:r>
              <a:rPr lang="en-US" dirty="0" err="1">
                <a:latin typeface="FMEmanee" pitchFamily="2" charset="0"/>
                <a:ea typeface="ＭＳ Ｐゴシック" charset="0"/>
                <a:cs typeface="ＭＳ Ｐゴシック" charset="0"/>
              </a:rPr>
              <a:t>ska</a:t>
            </a:r>
            <a:r>
              <a:rPr lang="en-US" dirty="0">
                <a:latin typeface="FMEmanee" pitchFamily="2" charset="0"/>
                <a:ea typeface="ＭＳ Ｐゴシック" charset="0"/>
                <a:cs typeface="ＭＳ Ｐゴシック" charset="0"/>
              </a:rPr>
              <a:t> is¥ </a:t>
            </a:r>
            <a:r>
              <a:rPr lang="en-US" dirty="0" err="1">
                <a:latin typeface="FMEmanee" pitchFamily="2" charset="0"/>
                <a:ea typeface="ＭＳ Ｐゴシック" charset="0"/>
                <a:cs typeface="ＭＳ Ｐゴシック" charset="0"/>
              </a:rPr>
              <a:t>jqkq</a:t>
            </a:r>
            <a:r>
              <a:rPr lang="en-US" dirty="0">
                <a:latin typeface="FMEmanee" pitchFamily="2" charset="0"/>
                <a:ea typeface="ＭＳ Ｐゴシック" charset="0"/>
                <a:cs typeface="ＭＳ Ｐゴシック" charset="0"/>
              </a:rPr>
              <a:t> m%;</a:t>
            </a:r>
            <a:r>
              <a:rPr lang="en-US" dirty="0" err="1">
                <a:latin typeface="FMEmanee" pitchFamily="2" charset="0"/>
                <a:ea typeface="ＭＳ Ｐゴシック" charset="0"/>
                <a:cs typeface="ＭＳ Ｐゴシック" charset="0"/>
              </a:rPr>
              <a:t>sixialrKh</a:t>
            </a:r>
            <a:r>
              <a:rPr lang="en-US" dirty="0">
                <a:latin typeface="FMEmanee" pitchFamily="2" charset="0"/>
                <a:ea typeface="ＭＳ Ｐゴシック" charset="0"/>
                <a:cs typeface="ＭＳ Ｐゴシック" charset="0"/>
              </a:rPr>
              <a:t> ms&lt;s </a:t>
            </a:r>
            <a:r>
              <a:rPr lang="en-US" dirty="0" err="1">
                <a:latin typeface="FMEmanee" pitchFamily="2" charset="0"/>
                <a:ea typeface="ＭＳ Ｐゴシック" charset="0"/>
                <a:cs typeface="ＭＳ Ｐゴシック" charset="0"/>
              </a:rPr>
              <a:t>fkd.eksu</a:t>
            </a:r>
            <a:endParaRPr lang="en-US" dirty="0">
              <a:latin typeface="Tipitaka_Sinhala1" pitchFamily="2" charset="0"/>
              <a:ea typeface="ＭＳ Ｐゴシック" charset="0"/>
              <a:cs typeface="ＭＳ Ｐゴシック" charset="0"/>
            </a:endParaRPr>
          </a:p>
          <a:p>
            <a:pPr marL="377825" indent="-377825" eaLnBrk="1" hangingPunct="1">
              <a:lnSpc>
                <a:spcPct val="90000"/>
              </a:lnSpc>
              <a:buFontTx/>
              <a:buNone/>
              <a:defRPr/>
            </a:pPr>
            <a:r>
              <a:rPr lang="en-US" dirty="0">
                <a:latin typeface="Verdana"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ixl,kh</a:t>
            </a:r>
            <a:endParaRPr lang="en-US" dirty="0">
              <a:latin typeface="FMEmanee" pitchFamily="2" charset="0"/>
              <a:ea typeface="ＭＳ Ｐゴシック" charset="0"/>
              <a:cs typeface="ＭＳ Ｐゴシック" charset="0"/>
            </a:endParaRPr>
          </a:p>
          <a:p>
            <a:pPr marL="377825" indent="-377825" eaLnBrk="1" hangingPunct="1">
              <a:lnSpc>
                <a:spcPct val="90000"/>
              </a:lnSpc>
              <a:buFontTx/>
              <a:buNone/>
              <a:defRPr/>
            </a:pPr>
            <a:r>
              <a:rPr lang="en-US" dirty="0">
                <a:latin typeface="Verdana"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f.rsiï</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lkaou</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we;s</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foaj</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ud</a:t>
            </a:r>
            <a:r>
              <a:rPr lang="en-US" dirty="0">
                <a:latin typeface="FMEmanee" pitchFamily="2" charset="0"/>
                <a:ea typeface="ＭＳ Ｐゴシック" charset="0"/>
                <a:cs typeface="ＭＳ Ｐゴシック" charset="0"/>
              </a:rPr>
              <a:t>&lt;s.dj</a:t>
            </a:r>
          </a:p>
          <a:p>
            <a:pPr marL="377825" indent="-377825" eaLnBrk="1" hangingPunct="1">
              <a:lnSpc>
                <a:spcPct val="90000"/>
              </a:lnSpc>
              <a:buFontTx/>
              <a:buNone/>
              <a:defRPr/>
            </a:pPr>
            <a:r>
              <a:rPr lang="en-US" dirty="0">
                <a:latin typeface="Verdana"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hqfoõjkag</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myr</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osu</a:t>
            </a:r>
            <a:endParaRPr lang="en-US" dirty="0">
              <a:latin typeface="FMEmanee" pitchFamily="2" charset="0"/>
              <a:ea typeface="ＭＳ Ｐゴシック" charset="0"/>
              <a:cs typeface="ＭＳ Ｐゴシック" charset="0"/>
            </a:endParaRPr>
          </a:p>
          <a:p>
            <a:pPr marL="277813" indent="-277813" eaLnBrk="1" hangingPunct="1">
              <a:buFont typeface="Wingdings" charset="0"/>
              <a:buNone/>
              <a:defRPr/>
            </a:pPr>
            <a:endParaRPr lang="en-US" dirty="0">
              <a:latin typeface="Verdana" charset="0"/>
              <a:ea typeface="ＭＳ Ｐゴシック" charset="0"/>
              <a:cs typeface="ＭＳ Ｐゴシック" charset="0"/>
            </a:endParaRPr>
          </a:p>
        </p:txBody>
      </p:sp>
      <p:sp>
        <p:nvSpPr>
          <p:cNvPr id="118789" name="Text Box 10"/>
          <p:cNvSpPr txBox="1">
            <a:spLocks noChangeArrowheads="1"/>
          </p:cNvSpPr>
          <p:nvPr/>
        </p:nvSpPr>
        <p:spPr bwMode="auto">
          <a:xfrm>
            <a:off x="2051050" y="6524625"/>
            <a:ext cx="7077075" cy="36671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800" dirty="0">
                <a:solidFill>
                  <a:srgbClr val="FFFFFF"/>
                </a:solidFill>
                <a:latin typeface="Verdana" charset="0"/>
              </a:rPr>
              <a:t>Coleman, </a:t>
            </a:r>
            <a:r>
              <a:rPr lang="en-US" sz="1800" i="1" dirty="0">
                <a:solidFill>
                  <a:srgbClr val="FFFFFF"/>
                </a:solidFill>
                <a:latin typeface="Verdana" charset="0"/>
              </a:rPr>
              <a:t>Today</a:t>
            </a:r>
            <a:r>
              <a:rPr lang="fr-FR" altLang="ja-JP" sz="1800" i="1" dirty="0">
                <a:solidFill>
                  <a:srgbClr val="FFFFFF"/>
                </a:solidFill>
                <a:latin typeface="Verdana" charset="0"/>
              </a:rPr>
              <a:t>'</a:t>
            </a:r>
            <a:r>
              <a:rPr lang="en-US" sz="1800" i="1" dirty="0">
                <a:solidFill>
                  <a:srgbClr val="FFFFFF"/>
                </a:solidFill>
                <a:latin typeface="Verdana" charset="0"/>
              </a:rPr>
              <a:t>s Handbook of Bible Times &amp; Customs</a:t>
            </a:r>
            <a:r>
              <a:rPr lang="en-US" sz="1800" dirty="0">
                <a:solidFill>
                  <a:srgbClr val="FFFFFF"/>
                </a:solidFill>
                <a:latin typeface="Verdana" charset="0"/>
              </a:rPr>
              <a:t>, 254</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title"/>
          </p:nvPr>
        </p:nvSpPr>
        <p:spPr>
          <a:xfrm>
            <a:off x="457200" y="44450"/>
            <a:ext cx="8229600" cy="1143000"/>
          </a:xfrm>
          <a:solidFill>
            <a:srgbClr val="000000"/>
          </a:solidFill>
        </p:spPr>
        <p:txBody>
          <a:bodyPr/>
          <a:lstStyle/>
          <a:p>
            <a:pPr eaLnBrk="1" hangingPunct="1">
              <a:defRPr/>
            </a:pPr>
            <a:r>
              <a:rPr lang="en-US" sz="4800" b="1" dirty="0" err="1">
                <a:latin typeface="FMEmanee" pitchFamily="2" charset="0"/>
                <a:ea typeface="ＭＳ Ｐゴシック" charset="0"/>
                <a:cs typeface="ＭＳ Ｐゴシック" charset="0"/>
              </a:rPr>
              <a:t>cd;sjdos</a:t>
            </a:r>
            <a:r>
              <a:rPr lang="en-US" sz="4800" b="1" dirty="0">
                <a:latin typeface="FMEmanee" pitchFamily="2" charset="0"/>
                <a:ea typeface="ＭＳ Ｐゴシック" charset="0"/>
                <a:cs typeface="ＭＳ Ｐゴシック" charset="0"/>
              </a:rPr>
              <a:t> mq¾j </a:t>
            </a:r>
            <a:r>
              <a:rPr lang="en-US" sz="4800" b="1" dirty="0" err="1">
                <a:latin typeface="FMEmanee" pitchFamily="2" charset="0"/>
                <a:ea typeface="ＭＳ Ｐゴシック" charset="0"/>
                <a:cs typeface="ＭＳ Ｐゴシック" charset="0"/>
              </a:rPr>
              <a:t>úksYaph</a:t>
            </a:r>
            <a:endParaRPr lang="en-US" sz="4800" b="1" dirty="0">
              <a:latin typeface="Arial" charset="0"/>
              <a:ea typeface="ＭＳ Ｐゴシック" charset="0"/>
              <a:cs typeface="ＭＳ Ｐゴシック" charset="0"/>
            </a:endParaRPr>
          </a:p>
        </p:txBody>
      </p:sp>
      <p:sp>
        <p:nvSpPr>
          <p:cNvPr id="37893" name="Rectangle 5"/>
          <p:cNvSpPr>
            <a:spLocks noChangeArrowheads="1"/>
          </p:cNvSpPr>
          <p:nvPr/>
        </p:nvSpPr>
        <p:spPr bwMode="auto">
          <a:xfrm>
            <a:off x="251520" y="1107578"/>
            <a:ext cx="8892480" cy="6131421"/>
          </a:xfrm>
          <a:prstGeom prst="rect">
            <a:avLst/>
          </a:prstGeom>
          <a:noFill/>
          <a:ln>
            <a:noFill/>
          </a:ln>
        </p:spPr>
        <p:txBody>
          <a:bodyPr/>
          <a:lstStyle/>
          <a:p>
            <a:pPr marL="609600" indent="-609600" eaLnBrk="1" hangingPunct="1">
              <a:defRPr/>
            </a:pPr>
            <a:r>
              <a:rPr lang="en-US" sz="3600" b="1" dirty="0">
                <a:latin typeface="FMEmanee" pitchFamily="2" charset="0"/>
              </a:rPr>
              <a:t>1wkaHcd;ska m%;</a:t>
            </a:r>
            <a:r>
              <a:rPr lang="en-US" sz="3600" b="1" dirty="0" err="1">
                <a:latin typeface="FMEmanee" pitchFamily="2" charset="0"/>
              </a:rPr>
              <a:t>slaIsm</a:t>
            </a:r>
            <a:r>
              <a:rPr lang="en-US" sz="3600" b="1" dirty="0">
                <a:latin typeface="FMEmanee" pitchFamily="2" charset="0"/>
              </a:rPr>
              <a:t> l&lt;d </a:t>
            </a:r>
            <a:r>
              <a:rPr lang="en-US" sz="3600" b="1" dirty="0" err="1">
                <a:latin typeface="FMEmanee" pitchFamily="2" charset="0"/>
              </a:rPr>
              <a:t>hqfoõjka</a:t>
            </a:r>
            <a:endParaRPr lang="en-US" sz="3600" b="1" dirty="0">
              <a:latin typeface="FMEmanee" pitchFamily="2" charset="0"/>
            </a:endParaRPr>
          </a:p>
          <a:p>
            <a:pPr marL="609600" indent="-609600" eaLnBrk="1" hangingPunct="1">
              <a:defRPr/>
            </a:pPr>
            <a:r>
              <a:rPr lang="en-US" sz="3600" b="1" dirty="0">
                <a:latin typeface="FMEmanee" pitchFamily="2" charset="0"/>
              </a:rPr>
              <a:t>2hqfoõjka m%;</a:t>
            </a:r>
            <a:r>
              <a:rPr lang="en-US" sz="3600" b="1" dirty="0" err="1">
                <a:latin typeface="FMEmanee" pitchFamily="2" charset="0"/>
              </a:rPr>
              <a:t>slaIsm</a:t>
            </a:r>
            <a:r>
              <a:rPr lang="en-US" sz="3600" b="1" dirty="0">
                <a:latin typeface="FMEmanee" pitchFamily="2" charset="0"/>
              </a:rPr>
              <a:t> l&lt;d </a:t>
            </a:r>
            <a:r>
              <a:rPr lang="en-US" sz="3600" b="1" dirty="0" err="1">
                <a:latin typeface="FMEmanee" pitchFamily="2" charset="0"/>
              </a:rPr>
              <a:t>wkaHcd;skaj</a:t>
            </a:r>
            <a:endParaRPr lang="en-US" sz="3600" b="1" dirty="0">
              <a:latin typeface="FMEmanee" pitchFamily="2" charset="0"/>
            </a:endParaRPr>
          </a:p>
          <a:p>
            <a:pPr marL="609600" indent="-609600" eaLnBrk="1" hangingPunct="1">
              <a:defRPr/>
            </a:pPr>
            <a:r>
              <a:rPr lang="en-US" sz="3600" b="1" dirty="0">
                <a:latin typeface="FMEmanee" pitchFamily="2" charset="0"/>
              </a:rPr>
              <a:t>3hqofha </a:t>
            </a:r>
            <a:r>
              <a:rPr lang="en-US" sz="3600" b="1" dirty="0" err="1">
                <a:latin typeface="FMEmanee" pitchFamily="2" charset="0"/>
              </a:rPr>
              <a:t>hqfoõjka</a:t>
            </a:r>
            <a:r>
              <a:rPr lang="en-US" sz="3600" b="1" dirty="0">
                <a:latin typeface="FMEmanee" pitchFamily="2" charset="0"/>
              </a:rPr>
              <a:t> m%;</a:t>
            </a:r>
            <a:r>
              <a:rPr lang="en-US" sz="3600" b="1" dirty="0" err="1">
                <a:latin typeface="FMEmanee" pitchFamily="2" charset="0"/>
              </a:rPr>
              <a:t>slaIsm</a:t>
            </a:r>
            <a:r>
              <a:rPr lang="en-US" sz="3600" b="1" dirty="0">
                <a:latin typeface="FMEmanee" pitchFamily="2" charset="0"/>
              </a:rPr>
              <a:t> l&lt;d .,s, </a:t>
            </a:r>
            <a:r>
              <a:rPr lang="en-US" sz="3600" b="1" dirty="0" err="1">
                <a:latin typeface="FMEmanee" pitchFamily="2" charset="0"/>
              </a:rPr>
              <a:t>hqfoõjkaj</a:t>
            </a:r>
            <a:endParaRPr lang="en-US" sz="3600" b="1" dirty="0">
              <a:latin typeface="FMEmanee" pitchFamily="2" charset="0"/>
            </a:endParaRPr>
          </a:p>
          <a:p>
            <a:pPr marL="609600" indent="-609600" eaLnBrk="1" hangingPunct="1">
              <a:defRPr/>
            </a:pPr>
            <a:r>
              <a:rPr lang="en-US" sz="3600" b="1" dirty="0">
                <a:latin typeface="FMEmanee" pitchFamily="2" charset="0"/>
              </a:rPr>
              <a:t>4.,s, </a:t>
            </a:r>
            <a:r>
              <a:rPr lang="en-US" sz="3600" b="1" dirty="0" err="1">
                <a:latin typeface="FMEmanee" pitchFamily="2" charset="0"/>
              </a:rPr>
              <a:t>hqfoõjka</a:t>
            </a:r>
            <a:r>
              <a:rPr lang="en-US" sz="3600" b="1" dirty="0">
                <a:latin typeface="FMEmanee" pitchFamily="2" charset="0"/>
              </a:rPr>
              <a:t> m%;</a:t>
            </a:r>
            <a:r>
              <a:rPr lang="en-US" sz="3600" b="1" dirty="0" err="1">
                <a:latin typeface="FMEmanee" pitchFamily="2" charset="0"/>
              </a:rPr>
              <a:t>slafIm</a:t>
            </a:r>
            <a:r>
              <a:rPr lang="en-US" sz="3600" b="1" dirty="0">
                <a:latin typeface="FMEmanee" pitchFamily="2" charset="0"/>
              </a:rPr>
              <a:t> l&lt;d </a:t>
            </a:r>
            <a:r>
              <a:rPr lang="en-US" sz="3600" b="1" dirty="0" err="1">
                <a:latin typeface="FMEmanee" pitchFamily="2" charset="0"/>
              </a:rPr>
              <a:t>hqofha</a:t>
            </a:r>
            <a:r>
              <a:rPr lang="en-US" sz="3600" b="1" dirty="0">
                <a:latin typeface="FMEmanee" pitchFamily="2" charset="0"/>
              </a:rPr>
              <a:t> </a:t>
            </a:r>
            <a:r>
              <a:rPr lang="en-US" sz="3600" b="1" dirty="0" err="1">
                <a:latin typeface="FMEmanee" pitchFamily="2" charset="0"/>
              </a:rPr>
              <a:t>hqfoõjkaj</a:t>
            </a:r>
            <a:r>
              <a:rPr lang="en-US" sz="3600" b="1" dirty="0">
                <a:latin typeface="FMEmanee" pitchFamily="2" charset="0"/>
              </a:rPr>
              <a:t> </a:t>
            </a:r>
          </a:p>
          <a:p>
            <a:pPr marL="609600" indent="-609600" eaLnBrk="1" hangingPunct="1">
              <a:defRPr/>
            </a:pPr>
            <a:r>
              <a:rPr lang="en-US" sz="3600" b="1" dirty="0">
                <a:effectLst>
                  <a:glow rad="101600">
                    <a:srgbClr val="000000">
                      <a:alpha val="75000"/>
                    </a:srgbClr>
                  </a:glow>
                </a:effectLst>
                <a:latin typeface="FMEmanee" pitchFamily="2" charset="0"/>
                <a:cs typeface="Arial"/>
              </a:rPr>
              <a:t>5</a:t>
            </a:r>
            <a:r>
              <a:rPr lang="en-US" sz="3600" b="1" dirty="0">
                <a:latin typeface="FMEmanee" pitchFamily="2" charset="0"/>
              </a:rPr>
              <a:t> </a:t>
            </a:r>
            <a:r>
              <a:rPr lang="en-US" sz="3600" b="1" dirty="0" err="1">
                <a:latin typeface="FMEmanee" pitchFamily="2" charset="0"/>
              </a:rPr>
              <a:t>hqfoõjka</a:t>
            </a:r>
            <a:r>
              <a:rPr lang="en-US" sz="3600" b="1" dirty="0">
                <a:latin typeface="FMEmanee" pitchFamily="2" charset="0"/>
              </a:rPr>
              <a:t> m%;</a:t>
            </a:r>
            <a:r>
              <a:rPr lang="en-US" sz="3600" b="1" dirty="0" err="1">
                <a:latin typeface="FMEmanee" pitchFamily="2" charset="0"/>
              </a:rPr>
              <a:t>slafIm</a:t>
            </a:r>
            <a:r>
              <a:rPr lang="en-US" sz="3600" b="1" dirty="0">
                <a:latin typeface="FMEmanee" pitchFamily="2" charset="0"/>
              </a:rPr>
              <a:t> l&lt;d </a:t>
            </a:r>
            <a:r>
              <a:rPr lang="en-US" sz="3600" b="1" dirty="0" err="1">
                <a:latin typeface="FMEmanee" pitchFamily="2" charset="0"/>
              </a:rPr>
              <a:t>iudrs;hkaj</a:t>
            </a:r>
            <a:r>
              <a:rPr lang="en-US" sz="3600" b="1" dirty="0">
                <a:latin typeface="FMEmanee" pitchFamily="2" charset="0"/>
              </a:rPr>
              <a:t> </a:t>
            </a:r>
            <a:endParaRPr lang="en-US" sz="3600" b="1" dirty="0">
              <a:effectLst>
                <a:glow rad="101600">
                  <a:srgbClr val="000000">
                    <a:alpha val="75000"/>
                  </a:srgbClr>
                </a:glow>
              </a:effectLst>
              <a:latin typeface="FMEmanee" pitchFamily="2" charset="0"/>
              <a:cs typeface="Arial"/>
            </a:endParaRPr>
          </a:p>
          <a:p>
            <a:pPr marL="609600" indent="-609600" eaLnBrk="1" hangingPunct="1">
              <a:defRPr/>
            </a:pPr>
            <a:r>
              <a:rPr lang="en-US" sz="3600" b="1" dirty="0">
                <a:effectLst>
                  <a:glow rad="101600">
                    <a:srgbClr val="000000">
                      <a:alpha val="75000"/>
                    </a:srgbClr>
                  </a:glow>
                </a:effectLst>
                <a:latin typeface="FMEmanee" pitchFamily="2" charset="0"/>
                <a:cs typeface="Arial"/>
              </a:rPr>
              <a:t>6wka;¾jd¾.sl </a:t>
            </a:r>
            <a:r>
              <a:rPr lang="en-US" sz="3600" b="1" dirty="0" err="1">
                <a:effectLst>
                  <a:glow rad="101600">
                    <a:srgbClr val="000000">
                      <a:alpha val="75000"/>
                    </a:srgbClr>
                  </a:glow>
                </a:effectLst>
                <a:latin typeface="FMEmanee" pitchFamily="2" charset="0"/>
                <a:cs typeface="Arial"/>
              </a:rPr>
              <a:t>újdyhg</a:t>
            </a:r>
            <a:r>
              <a:rPr lang="en-US" sz="3600" b="1" dirty="0">
                <a:effectLst>
                  <a:glow rad="101600">
                    <a:srgbClr val="000000">
                      <a:alpha val="75000"/>
                    </a:srgbClr>
                  </a:glow>
                </a:effectLst>
                <a:latin typeface="FMEmanee" pitchFamily="2" charset="0"/>
                <a:cs typeface="Arial"/>
              </a:rPr>
              <a:t> </a:t>
            </a:r>
            <a:r>
              <a:rPr lang="en-US" sz="3600" b="1" dirty="0" err="1">
                <a:effectLst>
                  <a:glow rad="101600">
                    <a:srgbClr val="000000">
                      <a:alpha val="75000"/>
                    </a:srgbClr>
                  </a:glow>
                </a:effectLst>
                <a:latin typeface="FMEmanee" pitchFamily="2" charset="0"/>
                <a:cs typeface="Arial"/>
              </a:rPr>
              <a:t>foúhkajykafia</a:t>
            </a:r>
            <a:r>
              <a:rPr lang="en-US" sz="3600" b="1" dirty="0">
                <a:effectLst>
                  <a:glow rad="101600">
                    <a:srgbClr val="000000">
                      <a:alpha val="75000"/>
                    </a:srgbClr>
                  </a:glow>
                </a:effectLst>
                <a:latin typeface="FMEmanee" pitchFamily="2" charset="0"/>
                <a:cs typeface="Arial"/>
              </a:rPr>
              <a:t> </a:t>
            </a:r>
            <a:r>
              <a:rPr lang="en-US" sz="3600" b="1" dirty="0" err="1">
                <a:effectLst>
                  <a:glow rad="101600">
                    <a:srgbClr val="000000">
                      <a:alpha val="75000"/>
                    </a:srgbClr>
                  </a:glow>
                </a:effectLst>
                <a:latin typeface="FMEmanee" pitchFamily="2" charset="0"/>
                <a:cs typeface="Arial"/>
              </a:rPr>
              <a:t>bv</a:t>
            </a:r>
            <a:r>
              <a:rPr lang="en-US" sz="3600" b="1" dirty="0">
                <a:effectLst>
                  <a:glow rad="101600">
                    <a:srgbClr val="000000">
                      <a:alpha val="75000"/>
                    </a:srgbClr>
                  </a:glow>
                </a:effectLst>
                <a:latin typeface="FMEmanee" pitchFamily="2" charset="0"/>
                <a:cs typeface="Arial"/>
              </a:rPr>
              <a:t> </a:t>
            </a:r>
            <a:r>
              <a:rPr lang="en-US" sz="3600" b="1" dirty="0" err="1">
                <a:effectLst>
                  <a:glow rad="101600">
                    <a:srgbClr val="000000">
                      <a:alpha val="75000"/>
                    </a:srgbClr>
                  </a:glow>
                </a:effectLst>
                <a:latin typeface="FMEmanee" pitchFamily="2" charset="0"/>
                <a:cs typeface="Arial"/>
              </a:rPr>
              <a:t>yrskjdo</a:t>
            </a:r>
            <a:r>
              <a:rPr lang="en-US" sz="3600" b="1" dirty="0">
                <a:effectLst>
                  <a:glow rad="101600">
                    <a:srgbClr val="000000">
                      <a:alpha val="75000"/>
                    </a:srgbClr>
                  </a:glow>
                </a:effectLst>
                <a:latin typeface="Arial"/>
                <a:cs typeface="Arial"/>
              </a:rPr>
              <a:t>?</a:t>
            </a:r>
            <a:endParaRPr lang="en-US" sz="3200" b="1" dirty="0">
              <a:effectLst>
                <a:glow rad="101600">
                  <a:srgbClr val="000000">
                    <a:alpha val="75000"/>
                  </a:srgbClr>
                </a:glow>
              </a:effectLst>
              <a:latin typeface="FMEmanee" pitchFamily="2" charset="0"/>
              <a:cs typeface="Arial"/>
            </a:endParaRPr>
          </a:p>
        </p:txBody>
      </p:sp>
      <p:sp>
        <p:nvSpPr>
          <p:cNvPr id="6" name="Text Box 4"/>
          <p:cNvSpPr txBox="1">
            <a:spLocks noChangeArrowheads="1"/>
          </p:cNvSpPr>
          <p:nvPr/>
        </p:nvSpPr>
        <p:spPr bwMode="auto">
          <a:xfrm>
            <a:off x="8338318" y="-57001"/>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latin typeface="Arial"/>
                <a:cs typeface="Arial"/>
              </a:rPr>
              <a:t>108</a:t>
            </a:r>
          </a:p>
        </p:txBody>
      </p:sp>
    </p:spTree>
    <p:extLst>
      <p:ext uri="{BB962C8B-B14F-4D97-AF65-F5344CB8AC3E}">
        <p14:creationId xmlns:p14="http://schemas.microsoft.com/office/powerpoint/2010/main" val="3126049536"/>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9634"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6499"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06500"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a:latin typeface="FMAbhaya" pitchFamily="2" charset="0"/>
                <a:ea typeface="ＭＳ Ｐゴシック" charset="0"/>
                <a:cs typeface="ＭＳ Ｐゴシック" charset="0"/>
              </a:rPr>
              <a:t>.</a:t>
            </a:r>
            <a:r>
              <a:rPr lang="en-US" sz="3600" b="1" dirty="0" err="1">
                <a:latin typeface="FMAbhaya" pitchFamily="2" charset="0"/>
                <a:ea typeface="ＭＳ Ｐゴシック" charset="0"/>
                <a:cs typeface="ＭＳ Ｐゴシック" charset="0"/>
              </a:rPr>
              <a:t>Kka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oelsh</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yels</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jkafka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ixfla;hla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úoshg</a:t>
            </a:r>
            <a:endParaRPr lang="en-US" sz="3600" b="1" dirty="0">
              <a:latin typeface="FMAbhaya" pitchFamily="2" charset="0"/>
              <a:ea typeface="ＭＳ Ｐゴシック" charset="0"/>
              <a:cs typeface="ＭＳ Ｐゴシック" charset="0"/>
            </a:endParaRPr>
          </a:p>
        </p:txBody>
      </p:sp>
      <p:sp>
        <p:nvSpPr>
          <p:cNvPr id="106501" name="Rectangle 5"/>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err="1">
                <a:latin typeface="FMAbhaya" pitchFamily="2" charset="0"/>
                <a:ea typeface="ＭＳ Ｐゴシック" charset="0"/>
                <a:cs typeface="ＭＳ Ｐゴシック" charset="0"/>
              </a:rPr>
              <a:t>ixLHd;aul</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úoshg</a:t>
            </a:r>
            <a:endParaRPr lang="en-US" sz="3600" b="1" dirty="0">
              <a:latin typeface="FMAbhaya" pitchFamily="2" charset="0"/>
              <a:ea typeface="ＭＳ Ｐゴシック" charset="0"/>
              <a:cs typeface="ＭＳ Ｐゴシック" charset="0"/>
            </a:endParaRPr>
          </a:p>
        </p:txBody>
      </p:sp>
      <p:sp>
        <p:nvSpPr>
          <p:cNvPr id="106502" name="Text Box 6"/>
          <p:cNvSpPr txBox="1">
            <a:spLocks noChangeArrowheads="1"/>
          </p:cNvSpPr>
          <p:nvPr/>
        </p:nvSpPr>
        <p:spPr bwMode="auto">
          <a:xfrm>
            <a:off x="1295400" y="1276350"/>
            <a:ext cx="2263775" cy="70788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dirty="0" err="1">
                <a:solidFill>
                  <a:srgbClr val="FFFF00"/>
                </a:solidFill>
                <a:latin typeface="FMEmanee" pitchFamily="2" charset="0"/>
                <a:ea typeface="+mn-ea"/>
                <a:cs typeface="+mn-cs"/>
              </a:rPr>
              <a:t>fyfn%õ</a:t>
            </a:r>
            <a:endParaRPr lang="en-US" sz="4000" b="1" dirty="0">
              <a:solidFill>
                <a:srgbClr val="FFFF00"/>
              </a:solidFill>
              <a:latin typeface="FMEmanee" pitchFamily="2" charset="0"/>
              <a:ea typeface="+mn-ea"/>
              <a:cs typeface="+mn-cs"/>
            </a:endParaRPr>
          </a:p>
        </p:txBody>
      </p:sp>
      <p:sp>
        <p:nvSpPr>
          <p:cNvPr id="106503" name="Text Box 7"/>
          <p:cNvSpPr txBox="1">
            <a:spLocks noChangeArrowheads="1"/>
          </p:cNvSpPr>
          <p:nvPr/>
        </p:nvSpPr>
        <p:spPr bwMode="auto">
          <a:xfrm>
            <a:off x="5943600" y="1295400"/>
            <a:ext cx="2263775"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dirty="0">
                <a:solidFill>
                  <a:srgbClr val="FFFF00"/>
                </a:solidFill>
                <a:latin typeface="FMEmanee" pitchFamily="2" charset="0"/>
                <a:ea typeface="+mn-ea"/>
                <a:cs typeface="+mn-cs"/>
              </a:rPr>
              <a:t>.</a:t>
            </a:r>
            <a:r>
              <a:rPr lang="en-US" sz="4000" b="1" dirty="0" err="1">
                <a:solidFill>
                  <a:srgbClr val="FFFF00"/>
                </a:solidFill>
                <a:latin typeface="FMEmanee" pitchFamily="2" charset="0"/>
                <a:ea typeface="+mn-ea"/>
                <a:cs typeface="+mn-cs"/>
              </a:rPr>
              <a:t>S%la</a:t>
            </a:r>
            <a:endParaRPr lang="en-US" sz="4000" b="1" dirty="0">
              <a:solidFill>
                <a:srgbClr val="FFFF00"/>
              </a:solidFill>
              <a:latin typeface="FMEmanee" pitchFamily="2" charset="0"/>
              <a:ea typeface="+mn-ea"/>
              <a:cs typeface="+mn-cs"/>
            </a:endParaRPr>
          </a:p>
        </p:txBody>
      </p:sp>
      <p:sp>
        <p:nvSpPr>
          <p:cNvPr id="106505"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sz="2000" b="1">
                <a:latin typeface="Tahoma" pitchFamily="19" charset="-52"/>
                <a:ea typeface="+mn-ea"/>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defRPr/>
            </a:pPr>
            <a:r>
              <a:rPr lang="en-US" sz="2000" dirty="0">
                <a:latin typeface="Arial" charset="0"/>
              </a:rPr>
              <a:t>Adapted from Lynne M. Thompson, </a:t>
            </a:r>
            <a:r>
              <a:rPr lang="en-US" altLang="ja-JP" sz="2000" dirty="0">
                <a:latin typeface="Arial" charset="0"/>
              </a:rPr>
              <a:t>"Christmas: The Real Deal," interview with Ray Vander </a:t>
            </a:r>
            <a:r>
              <a:rPr lang="en-US" altLang="ja-JP" sz="2000" dirty="0" err="1">
                <a:latin typeface="Arial" charset="0"/>
              </a:rPr>
              <a:t>Laan</a:t>
            </a:r>
            <a:r>
              <a:rPr lang="en-US" altLang="ja-JP" sz="2000" dirty="0">
                <a:latin typeface="Arial" charset="0"/>
              </a:rPr>
              <a:t>, </a:t>
            </a:r>
            <a:r>
              <a:rPr lang="en-US" altLang="ja-JP" sz="2000" i="1" dirty="0">
                <a:latin typeface="Arial" charset="0"/>
              </a:rPr>
              <a:t>Breakaway magazine </a:t>
            </a:r>
            <a:r>
              <a:rPr lang="en-US" altLang="ja-JP" sz="2000" dirty="0">
                <a:latin typeface="Arial" charset="0"/>
              </a:rPr>
              <a:t>(Dec 2003): 7-9</a:t>
            </a:r>
            <a:endParaRPr lang="en-US" sz="2000" dirty="0">
              <a:latin typeface="Arial" charset="0"/>
            </a:endParaRPr>
          </a:p>
        </p:txBody>
      </p:sp>
      <p:sp>
        <p:nvSpPr>
          <p:cNvPr id="69640" name="WordArt 8"/>
          <p:cNvSpPr>
            <a:spLocks noChangeArrowheads="1" noChangeShapeType="1" noTextEdit="1"/>
          </p:cNvSpPr>
          <p:nvPr/>
        </p:nvSpPr>
        <p:spPr bwMode="auto">
          <a:xfrm>
            <a:off x="3429000" y="-304800"/>
            <a:ext cx="2362200" cy="1905000"/>
          </a:xfrm>
          <a:prstGeom prst="rect">
            <a:avLst/>
          </a:prstGeom>
        </p:spPr>
        <p:txBody>
          <a:bodyPr wrap="none" numCol="1" fromWordArt="1">
            <a:prstTxWarp prst="textPlain">
              <a:avLst>
                <a:gd name="adj" fmla="val 47767"/>
              </a:avLst>
            </a:prstTxWarp>
          </a:bodyPr>
          <a:lstStyle/>
          <a:p>
            <a:pPr algn="ct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5" descr="PhoeAra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676400"/>
            <a:ext cx="460375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2" name="Text Box 6"/>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107</a:t>
            </a:r>
          </a:p>
        </p:txBody>
      </p:sp>
      <p:pic>
        <p:nvPicPr>
          <p:cNvPr id="122883" name="Picture 7" descr="transitions_racia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572000" y="1676400"/>
            <a:ext cx="45720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Picture 8" descr="inter-marriage-couple-of-asian-woman-and-european-thumb570107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0"/>
            <a:ext cx="2971800"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Rectangle 4"/>
          <p:cNvSpPr>
            <a:spLocks noGrp="1" noChangeArrowheads="1"/>
          </p:cNvSpPr>
          <p:nvPr>
            <p:ph type="title"/>
          </p:nvPr>
        </p:nvSpPr>
        <p:spPr>
          <a:xfrm>
            <a:off x="0" y="0"/>
            <a:ext cx="5410200" cy="1447800"/>
          </a:xfrm>
        </p:spPr>
        <p:txBody>
          <a:bodyPr/>
          <a:lstStyle/>
          <a:p>
            <a:pPr algn="l" eaLnBrk="1" hangingPunct="1">
              <a:defRPr/>
            </a:pPr>
            <a:r>
              <a:rPr lang="en-US" sz="3600" b="1" kern="1200" dirty="0" err="1">
                <a:solidFill>
                  <a:schemeClr val="tx1"/>
                </a:solidFill>
                <a:effectLst>
                  <a:glow rad="101600">
                    <a:srgbClr val="000000">
                      <a:alpha val="75000"/>
                    </a:srgbClr>
                  </a:glow>
                </a:effectLst>
                <a:latin typeface="FMEmanee" pitchFamily="2" charset="0"/>
                <a:ea typeface="ＭＳ Ｐゴシック" charset="0"/>
                <a:cs typeface="Arial"/>
              </a:rPr>
              <a:t>foúhkajykafia</a:t>
            </a:r>
            <a:r>
              <a:rPr lang="en-US" sz="3600" b="1" kern="1200" dirty="0">
                <a:solidFill>
                  <a:schemeClr val="tx1"/>
                </a:solidFill>
                <a:effectLst>
                  <a:glow rad="101600">
                    <a:srgbClr val="000000">
                      <a:alpha val="75000"/>
                    </a:srgbClr>
                  </a:glow>
                </a:effectLst>
                <a:latin typeface="FMEmanee" pitchFamily="2" charset="0"/>
                <a:ea typeface="ＭＳ Ｐゴシック" charset="0"/>
                <a:cs typeface="Arial"/>
              </a:rPr>
              <a:t> </a:t>
            </a:r>
            <a:r>
              <a:rPr lang="en-US" sz="3600" b="1" kern="1200" dirty="0" err="1">
                <a:solidFill>
                  <a:schemeClr val="tx1"/>
                </a:solidFill>
                <a:effectLst>
                  <a:glow rad="101600">
                    <a:srgbClr val="000000">
                      <a:alpha val="75000"/>
                    </a:srgbClr>
                  </a:glow>
                </a:effectLst>
                <a:latin typeface="FMEmanee" pitchFamily="2" charset="0"/>
                <a:ea typeface="ＭＳ Ｐゴシック" charset="0"/>
                <a:cs typeface="Arial"/>
              </a:rPr>
              <a:t>bv</a:t>
            </a:r>
            <a:r>
              <a:rPr lang="en-US" sz="3600" b="1" kern="1200" dirty="0">
                <a:solidFill>
                  <a:schemeClr val="tx1"/>
                </a:solidFill>
                <a:effectLst>
                  <a:glow rad="101600">
                    <a:srgbClr val="000000">
                      <a:alpha val="75000"/>
                    </a:srgbClr>
                  </a:glow>
                </a:effectLst>
                <a:latin typeface="FMEmanee" pitchFamily="2" charset="0"/>
                <a:ea typeface="ＭＳ Ｐゴシック" charset="0"/>
                <a:cs typeface="Arial"/>
              </a:rPr>
              <a:t> </a:t>
            </a:r>
            <a:r>
              <a:rPr lang="en-US" sz="3600" b="1" kern="1200" dirty="0" err="1">
                <a:solidFill>
                  <a:schemeClr val="tx1"/>
                </a:solidFill>
                <a:effectLst>
                  <a:glow rad="101600">
                    <a:srgbClr val="000000">
                      <a:alpha val="75000"/>
                    </a:srgbClr>
                  </a:glow>
                </a:effectLst>
                <a:latin typeface="FMEmanee" pitchFamily="2" charset="0"/>
                <a:ea typeface="ＭＳ Ｐゴシック" charset="0"/>
                <a:cs typeface="Arial"/>
              </a:rPr>
              <a:t>yrskjdo</a:t>
            </a:r>
            <a:r>
              <a:rPr lang="en-US" sz="3600" b="1" kern="1200" dirty="0">
                <a:solidFill>
                  <a:schemeClr val="tx1"/>
                </a:solidFill>
                <a:effectLst>
                  <a:glow rad="101600">
                    <a:srgbClr val="000000">
                      <a:alpha val="75000"/>
                    </a:srgbClr>
                  </a:glow>
                </a:effectLst>
                <a:latin typeface="FMEmanee" pitchFamily="2" charset="0"/>
                <a:ea typeface="ＭＳ Ｐゴシック" charset="0"/>
                <a:cs typeface="Arial"/>
              </a:rPr>
              <a:t/>
            </a:r>
            <a:br>
              <a:rPr lang="en-US" sz="3600" b="1" kern="1200" dirty="0">
                <a:solidFill>
                  <a:schemeClr val="tx1"/>
                </a:solidFill>
                <a:effectLst>
                  <a:glow rad="101600">
                    <a:srgbClr val="000000">
                      <a:alpha val="75000"/>
                    </a:srgbClr>
                  </a:glow>
                </a:effectLst>
                <a:latin typeface="FMEmanee" pitchFamily="2" charset="0"/>
                <a:ea typeface="ＭＳ Ｐゴシック" charset="0"/>
                <a:cs typeface="Arial"/>
              </a:rPr>
            </a:br>
            <a:r>
              <a:rPr lang="en-US" sz="3600" b="1" kern="1200" dirty="0">
                <a:solidFill>
                  <a:schemeClr val="tx1"/>
                </a:solidFill>
                <a:effectLst>
                  <a:glow rad="101600">
                    <a:srgbClr val="000000">
                      <a:alpha val="75000"/>
                    </a:srgbClr>
                  </a:glow>
                </a:effectLst>
                <a:latin typeface="FMEmanee" pitchFamily="2" charset="0"/>
                <a:ea typeface="ＭＳ Ｐゴシック" charset="0"/>
                <a:cs typeface="Arial"/>
              </a:rPr>
              <a:t>wka;¾jd¾.sl </a:t>
            </a:r>
            <a:r>
              <a:rPr lang="en-US" sz="3600" b="1" kern="1200" dirty="0" err="1">
                <a:solidFill>
                  <a:schemeClr val="tx1"/>
                </a:solidFill>
                <a:effectLst>
                  <a:glow rad="101600">
                    <a:srgbClr val="000000">
                      <a:alpha val="75000"/>
                    </a:srgbClr>
                  </a:glow>
                </a:effectLst>
                <a:latin typeface="FMEmanee" pitchFamily="2" charset="0"/>
                <a:ea typeface="ＭＳ Ｐゴシック" charset="0"/>
                <a:cs typeface="Arial"/>
              </a:rPr>
              <a:t>újdyhka</a:t>
            </a:r>
            <a:r>
              <a:rPr lang="en-US" sz="3600" b="1" kern="1200" dirty="0">
                <a:solidFill>
                  <a:schemeClr val="tx1"/>
                </a:solidFill>
                <a:effectLst>
                  <a:glow rad="101600">
                    <a:srgbClr val="000000">
                      <a:alpha val="75000"/>
                    </a:srgbClr>
                  </a:glow>
                </a:effectLst>
                <a:latin typeface="FMEmanee" pitchFamily="2" charset="0"/>
                <a:ea typeface="ＭＳ Ｐゴシック" charset="0"/>
                <a:cs typeface="Arial"/>
              </a:rPr>
              <a:t> </a:t>
            </a:r>
            <a:r>
              <a:rPr lang="en-US" sz="3600" b="1" kern="1200" dirty="0" err="1">
                <a:solidFill>
                  <a:schemeClr val="tx1"/>
                </a:solidFill>
                <a:effectLst>
                  <a:glow rad="101600">
                    <a:srgbClr val="000000">
                      <a:alpha val="75000"/>
                    </a:srgbClr>
                  </a:glow>
                </a:effectLst>
                <a:latin typeface="FMEmanee" pitchFamily="2" charset="0"/>
                <a:ea typeface="ＭＳ Ｐゴシック" charset="0"/>
                <a:cs typeface="Arial"/>
              </a:rPr>
              <a:t>j,g</a:t>
            </a:r>
            <a:r>
              <a:rPr lang="en-US" sz="3600" b="1" kern="1200" dirty="0">
                <a:solidFill>
                  <a:schemeClr val="tx1"/>
                </a:solidFill>
                <a:effectLst>
                  <a:glow rad="101600">
                    <a:srgbClr val="000000">
                      <a:alpha val="75000"/>
                    </a:srgbClr>
                  </a:glow>
                </a:effectLst>
                <a:latin typeface="Arial"/>
                <a:ea typeface="ＭＳ Ｐゴシック" charset="0"/>
                <a:cs typeface="Arial"/>
              </a:rPr>
              <a:t>?</a:t>
            </a: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Picture 4" descr="Ape &amp; Bethe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82" name="Rectangle 2"/>
          <p:cNvSpPr>
            <a:spLocks noGrp="1" noChangeArrowheads="1"/>
          </p:cNvSpPr>
          <p:nvPr>
            <p:ph type="title"/>
          </p:nvPr>
        </p:nvSpPr>
        <p:spPr>
          <a:xfrm>
            <a:off x="3132138" y="44450"/>
            <a:ext cx="5935662" cy="1093788"/>
          </a:xfrm>
        </p:spPr>
        <p:txBody>
          <a:bodyPr/>
          <a:lstStyle/>
          <a:p>
            <a:pPr eaLnBrk="1" hangingPunct="1">
              <a:defRPr/>
            </a:pPr>
            <a:r>
              <a:rPr lang="en-US" sz="3200" b="1" dirty="0" err="1">
                <a:solidFill>
                  <a:srgbClr val="FFFFFF"/>
                </a:solidFill>
                <a:latin typeface="FMEmanee" pitchFamily="2" charset="0"/>
                <a:ea typeface="ＭＳ Ｐゴシック" charset="0"/>
                <a:cs typeface="ＭＳ Ｐゴシック" charset="0"/>
              </a:rPr>
              <a:t>fjk;a</a:t>
            </a:r>
            <a:r>
              <a:rPr lang="en-US" sz="3200" b="1" dirty="0">
                <a:solidFill>
                  <a:srgbClr val="FFFFFF"/>
                </a:solidFill>
                <a:latin typeface="FMEmanee" pitchFamily="2" charset="0"/>
                <a:ea typeface="ＭＳ Ｐゴシック" charset="0"/>
                <a:cs typeface="ＭＳ Ｐゴシック" charset="0"/>
              </a:rPr>
              <a:t> </a:t>
            </a:r>
            <a:r>
              <a:rPr lang="en-US" sz="3200" b="1" dirty="0" err="1">
                <a:solidFill>
                  <a:srgbClr val="FFFFFF"/>
                </a:solidFill>
                <a:latin typeface="FMEmanee" pitchFamily="2" charset="0"/>
                <a:ea typeface="ＭＳ Ｐゴシック" charset="0"/>
                <a:cs typeface="ＭＳ Ｐゴシック" charset="0"/>
              </a:rPr>
              <a:t>f.%da</a:t>
            </a:r>
            <a:r>
              <a:rPr lang="en-US" sz="3200" b="1" dirty="0">
                <a:solidFill>
                  <a:srgbClr val="FFFFFF"/>
                </a:solidFill>
                <a:latin typeface="FMEmanee" pitchFamily="2" charset="0"/>
                <a:ea typeface="ＭＳ Ｐゴシック" charset="0"/>
                <a:cs typeface="ＭＳ Ｐゴシック" charset="0"/>
              </a:rPr>
              <a:t>;%</a:t>
            </a:r>
            <a:r>
              <a:rPr lang="en-US" sz="3200" b="1" dirty="0" err="1">
                <a:solidFill>
                  <a:srgbClr val="FFFFFF"/>
                </a:solidFill>
                <a:latin typeface="FMEmanee" pitchFamily="2" charset="0"/>
                <a:ea typeface="ＭＳ Ｐゴシック" charset="0"/>
                <a:cs typeface="ＭＳ Ｐゴシック" charset="0"/>
              </a:rPr>
              <a:t>hlska</a:t>
            </a:r>
            <a:r>
              <a:rPr lang="en-US" sz="3200" b="1" dirty="0">
                <a:solidFill>
                  <a:srgbClr val="FFFFFF"/>
                </a:solidFill>
                <a:latin typeface="FMEmanee" pitchFamily="2" charset="0"/>
                <a:ea typeface="ＭＳ Ｐゴシック" charset="0"/>
                <a:cs typeface="ＭＳ Ｐゴシック" charset="0"/>
              </a:rPr>
              <a:t> </a:t>
            </a:r>
            <a:r>
              <a:rPr lang="en-US" sz="3200" b="1" dirty="0" err="1">
                <a:solidFill>
                  <a:srgbClr val="FFFFFF"/>
                </a:solidFill>
                <a:latin typeface="FMEmanee" pitchFamily="2" charset="0"/>
                <a:ea typeface="ＭＳ Ｐゴシック" charset="0"/>
                <a:cs typeface="ＭＳ Ｐゴシック" charset="0"/>
              </a:rPr>
              <a:t>Tfn</a:t>
            </a:r>
            <a:r>
              <a:rPr lang="en-US" sz="3200" b="1" dirty="0">
                <a:solidFill>
                  <a:srgbClr val="FFFFFF"/>
                </a:solidFill>
                <a:latin typeface="FMEmanee" pitchFamily="2" charset="0"/>
                <a:ea typeface="ＭＳ Ｐゴシック" charset="0"/>
                <a:cs typeface="ＭＳ Ｐゴシック" charset="0"/>
              </a:rPr>
              <a:t> </a:t>
            </a:r>
            <a:r>
              <a:rPr lang="en-US" sz="3200" b="1" dirty="0" err="1">
                <a:solidFill>
                  <a:srgbClr val="FFFFFF"/>
                </a:solidFill>
                <a:latin typeface="FMEmanee" pitchFamily="2" charset="0"/>
                <a:ea typeface="ＭＳ Ｐゴシック" charset="0"/>
                <a:cs typeface="ＭＳ Ｐゴシック" charset="0"/>
              </a:rPr>
              <a:t>wTqj</a:t>
            </a:r>
            <a:r>
              <a:rPr lang="en-US" sz="3200" b="1" dirty="0">
                <a:solidFill>
                  <a:srgbClr val="FFFFFF"/>
                </a:solidFill>
                <a:latin typeface="FMEmanee" pitchFamily="2" charset="0"/>
                <a:ea typeface="ＭＳ Ｐゴシック" charset="0"/>
                <a:cs typeface="ＭＳ Ｐゴシック" charset="0"/>
              </a:rPr>
              <a:t> </a:t>
            </a:r>
            <a:r>
              <a:rPr lang="en-US" sz="3200" b="1" dirty="0" err="1">
                <a:solidFill>
                  <a:srgbClr val="FFFFFF"/>
                </a:solidFill>
                <a:latin typeface="FMEmanee" pitchFamily="2" charset="0"/>
                <a:ea typeface="ＭＳ Ｐゴシック" charset="0"/>
                <a:cs typeface="ＭＳ Ｐゴシック" charset="0"/>
              </a:rPr>
              <a:t>fyda</a:t>
            </a:r>
            <a:r>
              <a:rPr lang="en-US" sz="3200" b="1" dirty="0">
                <a:solidFill>
                  <a:srgbClr val="FFFFFF"/>
                </a:solidFill>
                <a:latin typeface="FMEmanee" pitchFamily="2" charset="0"/>
                <a:ea typeface="ＭＳ Ｐゴシック" charset="0"/>
                <a:cs typeface="ＭＳ Ｐゴシック" charset="0"/>
              </a:rPr>
              <a:t/>
            </a:r>
            <a:br>
              <a:rPr lang="en-US" sz="3200" b="1" dirty="0">
                <a:solidFill>
                  <a:srgbClr val="FFFFFF"/>
                </a:solidFill>
                <a:latin typeface="FMEmanee" pitchFamily="2" charset="0"/>
                <a:ea typeface="ＭＳ Ｐゴシック" charset="0"/>
                <a:cs typeface="ＭＳ Ｐゴシック" charset="0"/>
              </a:rPr>
            </a:br>
            <a:r>
              <a:rPr lang="en-US" sz="3200" b="1" dirty="0" err="1">
                <a:solidFill>
                  <a:srgbClr val="FFFFFF"/>
                </a:solidFill>
                <a:latin typeface="FMEmanee" pitchFamily="2" charset="0"/>
                <a:ea typeface="ＭＳ Ｐゴシック" charset="0"/>
                <a:cs typeface="ＭＳ Ｐゴシック" charset="0"/>
              </a:rPr>
              <a:t>ieñh</a:t>
            </a:r>
            <a:r>
              <a:rPr lang="en-US" sz="3200" b="1" dirty="0">
                <a:solidFill>
                  <a:srgbClr val="FFFFFF"/>
                </a:solidFill>
                <a:latin typeface="FMEmanee" pitchFamily="2" charset="0"/>
                <a:ea typeface="ＭＳ Ｐゴシック" charset="0"/>
                <a:cs typeface="ＭＳ Ｐゴシック" charset="0"/>
              </a:rPr>
              <a:t> </a:t>
            </a:r>
            <a:r>
              <a:rPr lang="en-US" sz="3200" b="1" dirty="0" err="1">
                <a:solidFill>
                  <a:srgbClr val="FFFFFF"/>
                </a:solidFill>
                <a:latin typeface="FMEmanee" pitchFamily="2" charset="0"/>
                <a:ea typeface="ＭＳ Ｐゴシック" charset="0"/>
                <a:cs typeface="ＭＳ Ｐゴシック" charset="0"/>
              </a:rPr>
              <a:t>meñKsh</a:t>
            </a:r>
            <a:r>
              <a:rPr lang="en-US" sz="3200" b="1" dirty="0">
                <a:solidFill>
                  <a:srgbClr val="FFFFFF"/>
                </a:solidFill>
                <a:latin typeface="FMEmanee" pitchFamily="2" charset="0"/>
                <a:ea typeface="ＭＳ Ｐゴシック" charset="0"/>
                <a:cs typeface="ＭＳ Ｐゴシック" charset="0"/>
              </a:rPr>
              <a:t> </a:t>
            </a:r>
            <a:r>
              <a:rPr lang="en-US" sz="3200" b="1" dirty="0" err="1">
                <a:solidFill>
                  <a:srgbClr val="FFFFFF"/>
                </a:solidFill>
                <a:latin typeface="FMEmanee" pitchFamily="2" charset="0"/>
                <a:ea typeface="ＭＳ Ｐゴシック" charset="0"/>
                <a:cs typeface="ＭＳ Ｐゴシック" charset="0"/>
              </a:rPr>
              <a:t>yelso</a:t>
            </a:r>
            <a:r>
              <a:rPr lang="en-US" sz="3200" b="1" dirty="0">
                <a:solidFill>
                  <a:srgbClr val="FFFFFF"/>
                </a:solidFill>
                <a:latin typeface="Arial" charset="0"/>
                <a:ea typeface="ＭＳ Ｐゴシック" charset="0"/>
                <a:cs typeface="ＭＳ Ｐゴシック" charset="0"/>
              </a:rPr>
              <a:t>?</a:t>
            </a: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1"/>
          <p:cNvSpPr>
            <a:spLocks noChangeArrowheads="1"/>
          </p:cNvSpPr>
          <p:nvPr/>
        </p:nvSpPr>
        <p:spPr bwMode="auto">
          <a:xfrm>
            <a:off x="4787900" y="0"/>
            <a:ext cx="4356100" cy="6858000"/>
          </a:xfrm>
          <a:prstGeom prst="rect">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pic>
        <p:nvPicPr>
          <p:cNvPr id="126978" name="Picture 4" descr="Khnu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908550" cy="714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Picture 5" descr="Khnum tex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44000" y="2852738"/>
            <a:ext cx="5867400" cy="439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8" name="Rectangle 2"/>
          <p:cNvSpPr>
            <a:spLocks noGrp="1" noChangeArrowheads="1"/>
          </p:cNvSpPr>
          <p:nvPr>
            <p:ph type="title"/>
          </p:nvPr>
        </p:nvSpPr>
        <p:spPr>
          <a:xfrm>
            <a:off x="2362200" y="304800"/>
            <a:ext cx="6781800" cy="1143000"/>
          </a:xfrm>
        </p:spPr>
        <p:txBody>
          <a:bodyPr/>
          <a:lstStyle/>
          <a:p>
            <a:pPr eaLnBrk="1" hangingPunct="1">
              <a:defRPr/>
            </a:pPr>
            <a:r>
              <a:rPr lang="en-US" dirty="0">
                <a:latin typeface="FMEmanee" pitchFamily="2" charset="0"/>
                <a:ea typeface="ＭＳ Ｐゴシック" charset="0"/>
                <a:cs typeface="ＭＳ Ｐゴシック" charset="0"/>
              </a:rPr>
              <a:t>ms&lt;</a:t>
            </a:r>
            <a:r>
              <a:rPr lang="en-US" dirty="0" err="1">
                <a:latin typeface="FMEmanee" pitchFamily="2" charset="0"/>
                <a:ea typeface="ＭＳ Ｐゴシック" charset="0"/>
                <a:cs typeface="ＭＳ Ｐゴシック" charset="0"/>
              </a:rPr>
              <a:t>su</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joskakka</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fkdj</a:t>
            </a:r>
            <a:r>
              <a:rPr lang="en-US" dirty="0">
                <a:latin typeface="FMEmanee" pitchFamily="2" charset="0"/>
                <a:ea typeface="ＭＳ Ｐゴシック" charset="0"/>
                <a:cs typeface="ＭＳ Ｐゴシック" charset="0"/>
              </a:rPr>
              <a:t> ms&lt;</a:t>
            </a:r>
            <a:r>
              <a:rPr lang="en-US" dirty="0" err="1">
                <a:latin typeface="FMEmanee" pitchFamily="2" charset="0"/>
                <a:ea typeface="ＭＳ Ｐゴシック" charset="0"/>
                <a:cs typeface="ＭＳ Ｐゴシック" charset="0"/>
              </a:rPr>
              <a:t>suh</a:t>
            </a:r>
            <a:r>
              <a:rPr lang="en-US" dirty="0">
                <a:latin typeface="FMEmanee" pitchFamily="2" charset="0"/>
                <a:ea typeface="ＭＳ Ｐゴシック" charset="0"/>
                <a:cs typeface="ＭＳ Ｐゴシック" charset="0"/>
              </a:rPr>
              <a:t> </a:t>
            </a:r>
            <a:br>
              <a:rPr lang="en-US" dirty="0">
                <a:latin typeface="FMEmanee" pitchFamily="2" charset="0"/>
                <a:ea typeface="ＭＳ Ｐゴシック" charset="0"/>
                <a:cs typeface="ＭＳ Ｐゴシック" charset="0"/>
              </a:rPr>
            </a:br>
            <a:r>
              <a:rPr lang="en-US" dirty="0">
                <a:latin typeface="FMEmanee" pitchFamily="2" charset="0"/>
                <a:ea typeface="ＭＳ Ｐゴシック" charset="0"/>
                <a:cs typeface="ＭＳ Ｐゴシック" charset="0"/>
              </a:rPr>
              <a:t>m%;</a:t>
            </a:r>
            <a:r>
              <a:rPr lang="en-US" dirty="0" err="1">
                <a:latin typeface="FMEmanee" pitchFamily="2" charset="0"/>
                <a:ea typeface="ＭＳ Ｐゴシック" charset="0"/>
                <a:cs typeface="ＭＳ Ｐゴシック" charset="0"/>
              </a:rPr>
              <a:t>slafIam</a:t>
            </a:r>
            <a:r>
              <a:rPr lang="en-US" dirty="0">
                <a:latin typeface="FMEmanee" pitchFamily="2" charset="0"/>
                <a:ea typeface="ＭＳ Ｐゴシック" charset="0"/>
                <a:cs typeface="ＭＳ Ｐゴシック" charset="0"/>
              </a:rPr>
              <a:t> </a:t>
            </a:r>
            <a:r>
              <a:rPr lang="en-US" dirty="0" err="1">
                <a:latin typeface="FMEmanee" pitchFamily="2" charset="0"/>
                <a:ea typeface="ＭＳ Ｐゴシック" charset="0"/>
                <a:cs typeface="ＭＳ Ｐゴシック" charset="0"/>
              </a:rPr>
              <a:t>lrkak</a:t>
            </a:r>
            <a:endParaRPr lang="en-US" dirty="0">
              <a:latin typeface="FMEmanee" pitchFamily="2" charset="0"/>
              <a:ea typeface="ＭＳ Ｐゴシック" charset="0"/>
              <a:cs typeface="ＭＳ Ｐゴシック" charset="0"/>
            </a:endParaRPr>
          </a:p>
        </p:txBody>
      </p:sp>
      <p:sp>
        <p:nvSpPr>
          <p:cNvPr id="126981" name="TextBox 1"/>
          <p:cNvSpPr txBox="1">
            <a:spLocks noChangeArrowheads="1"/>
          </p:cNvSpPr>
          <p:nvPr/>
        </p:nvSpPr>
        <p:spPr bwMode="auto">
          <a:xfrm>
            <a:off x="9324975" y="1844675"/>
            <a:ext cx="5795963" cy="50625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1900">
                <a:solidFill>
                  <a:srgbClr val="000514"/>
                </a:solidFill>
                <a:latin typeface="Arial" charset="0"/>
                <a:cs typeface="Arial" charset="0"/>
              </a:rPr>
              <a:t>Кхнум бол Египетийн үлгэр домгийнэр хонин толгойт бурхадын нэг. Энэхүү хачирхалтай мушгирсан эвэртэй төрөл зүйл одоо оршин байдаггүй. </a:t>
            </a:r>
          </a:p>
          <a:p>
            <a:r>
              <a:rPr lang="en-US" sz="1900">
                <a:solidFill>
                  <a:srgbClr val="000514"/>
                </a:solidFill>
                <a:latin typeface="Arial" charset="0"/>
                <a:cs typeface="Arial" charset="0"/>
              </a:rPr>
              <a:t>Энэхүү дүр төрх Египетийн чимэг хийх урлагт дахин илэрдэг бөгөөд үүгээрээ Амонтай хамт түүхийг бичсэн эхлэлийн цаг хугацааг санал болгодог. Кнум бол Нилийн ойролцоох хамгийн анхны хүрхрээтэй газар буюу Аварга арал дээр байдаг бурхан юм. Нан нуураас энэ гол урсан гарч ирдэг. Кнум бол газар, ус болон газар доорхи ертөнцийг бүтээсэн гэж зарим нэг уламжлалд үздэг. Тэрээр бурхан ба хүнийг бүтээсэн гэх бөгөөд хүнийг ваарчны хүрдэн дээр урласан ба хүүхэд бүр түүний гараар хэлбэрт ордог гэжээ. Энэхүү хүрэл хөшөө одоогоор Британи улсын музейд хадгалагдаж байна.</a:t>
            </a: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6"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4"/>
          <p:cNvSpPr>
            <a:spLocks noGrp="1" noChangeArrowheads="1"/>
          </p:cNvSpPr>
          <p:nvPr>
            <p:ph type="title"/>
          </p:nvPr>
        </p:nvSpPr>
        <p:spPr>
          <a:xfrm>
            <a:off x="0" y="152400"/>
            <a:ext cx="9144000" cy="1143000"/>
          </a:xfrm>
        </p:spPr>
        <p:txBody>
          <a:bodyPr/>
          <a:lstStyle/>
          <a:p>
            <a:pPr eaLnBrk="1" hangingPunct="1">
              <a:defRPr/>
            </a:pPr>
            <a:r>
              <a:rPr lang="en-US" sz="4000" b="1" dirty="0">
                <a:solidFill>
                  <a:srgbClr val="FFFFFF"/>
                </a:solidFill>
                <a:latin typeface="FMEmanee" pitchFamily="2" charset="0"/>
                <a:ea typeface="ＭＳ Ｐゴシック" charset="0"/>
                <a:cs typeface="ＭＳ Ｐゴシック" charset="0"/>
              </a:rPr>
              <a:t>ckjd¾.sl </a:t>
            </a:r>
            <a:r>
              <a:rPr lang="en-US" sz="4000" b="1" dirty="0" err="1">
                <a:solidFill>
                  <a:srgbClr val="FFFFFF"/>
                </a:solidFill>
                <a:latin typeface="FMEmanee" pitchFamily="2" charset="0"/>
                <a:ea typeface="ＭＳ Ｐゴシック" charset="0"/>
                <a:cs typeface="ＭＳ Ｐゴシック" charset="0"/>
              </a:rPr>
              <a:t>fjkialï</a:t>
            </a:r>
            <a:r>
              <a:rPr lang="en-US" sz="4000" b="1" dirty="0">
                <a:solidFill>
                  <a:srgbClr val="FFFFFF"/>
                </a:solidFill>
                <a:latin typeface="FMEmanee" pitchFamily="2" charset="0"/>
                <a:ea typeface="ＭＳ Ｐゴシック" charset="0"/>
                <a:cs typeface="ＭＳ Ｐゴシック" charset="0"/>
              </a:rPr>
              <a:t> </a:t>
            </a:r>
            <a:endParaRPr lang="en-US" sz="4000" dirty="0">
              <a:latin typeface="Arial" charset="0"/>
              <a:ea typeface="ＭＳ Ｐゴシック" charset="0"/>
              <a:cs typeface="ＭＳ Ｐゴシック" charset="0"/>
            </a:endParaRPr>
          </a:p>
        </p:txBody>
      </p:sp>
      <p:sp>
        <p:nvSpPr>
          <p:cNvPr id="33797"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None/>
              <a:defRPr/>
            </a:pPr>
            <a:r>
              <a:rPr lang="en-US" sz="3200" b="1" i="1" dirty="0" err="1">
                <a:effectLst>
                  <a:outerShdw blurRad="38100" dist="38100" dir="2700000" algn="tl">
                    <a:srgbClr val="663300"/>
                  </a:outerShdw>
                </a:effectLst>
                <a:latin typeface="FMEmanee" pitchFamily="2" charset="0"/>
                <a:ea typeface="ＭＳ Ｐゴシック" charset="0"/>
                <a:cs typeface="ＭＳ Ｐゴシック" charset="0"/>
              </a:rPr>
              <a:t>wkaHcd;ska</a:t>
            </a:r>
            <a:endParaRPr lang="en-US" sz="3200" b="1" i="1" dirty="0">
              <a:effectLst>
                <a:outerShdw blurRad="38100" dist="38100" dir="2700000" algn="tl">
                  <a:srgbClr val="663300"/>
                </a:outerShdw>
              </a:effectLst>
              <a:latin typeface="FMEmanee" pitchFamily="2" charset="0"/>
              <a:ea typeface="ＭＳ Ｐゴシック" charset="0"/>
              <a:cs typeface="ＭＳ Ｐゴシック" charset="0"/>
            </a:endParaRPr>
          </a:p>
        </p:txBody>
      </p:sp>
      <p:sp>
        <p:nvSpPr>
          <p:cNvPr id="33798" name="Rectangle 6"/>
          <p:cNvSpPr>
            <a:spLocks noChangeArrowheads="1"/>
          </p:cNvSpPr>
          <p:nvPr/>
        </p:nvSpPr>
        <p:spPr bwMode="auto">
          <a:xfrm>
            <a:off x="1905000" y="2327275"/>
            <a:ext cx="1828800" cy="2701925"/>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2800" dirty="0" err="1">
                <a:effectLst>
                  <a:outerShdw blurRad="38100" dist="38100" dir="2700000" algn="tl">
                    <a:srgbClr val="000000"/>
                  </a:outerShdw>
                </a:effectLst>
                <a:latin typeface="FMEmanee" pitchFamily="2" charset="0"/>
              </a:rPr>
              <a:t>tlu</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foúhka</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jykafia</a:t>
            </a:r>
            <a:r>
              <a:rPr lang="en-US" sz="2800" dirty="0">
                <a:effectLst>
                  <a:outerShdw blurRad="38100" dist="38100" dir="2700000" algn="tl">
                    <a:srgbClr val="000000"/>
                  </a:outerShdw>
                </a:effectLst>
                <a:latin typeface="FMEmanee" pitchFamily="2" charset="0"/>
              </a:rPr>
              <a:t> </a:t>
            </a:r>
          </a:p>
          <a:p>
            <a:pPr marL="342900" indent="-342900" eaLnBrk="1" hangingPunct="1">
              <a:spcBef>
                <a:spcPct val="20000"/>
              </a:spcBef>
              <a:buClr>
                <a:schemeClr val="hlink"/>
              </a:buClr>
              <a:buSzPct val="65000"/>
              <a:buFont typeface="Wingdings" charset="0"/>
              <a:buChar char="n"/>
              <a:defRPr/>
            </a:pPr>
            <a:r>
              <a:rPr lang="en-US" sz="2800" dirty="0" err="1">
                <a:effectLst>
                  <a:outerShdw blurRad="38100" dist="38100" dir="2700000" algn="tl">
                    <a:srgbClr val="000000"/>
                  </a:outerShdw>
                </a:effectLst>
                <a:latin typeface="FMEmanee" pitchFamily="2" charset="0"/>
              </a:rPr>
              <a:t>pdrs;aj</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fndfydauhla</a:t>
            </a:r>
            <a:r>
              <a:rPr lang="en-US" sz="2800" dirty="0">
                <a:effectLst>
                  <a:outerShdw blurRad="38100" dist="38100" dir="2700000" algn="tl">
                    <a:srgbClr val="000000"/>
                  </a:outerShdw>
                </a:effectLst>
                <a:latin typeface="FMEmanee" pitchFamily="2" charset="0"/>
              </a:rPr>
              <a:t> we;</a:t>
            </a:r>
          </a:p>
        </p:txBody>
      </p:sp>
      <p:sp>
        <p:nvSpPr>
          <p:cNvPr id="33799" name="Rectangle 7"/>
          <p:cNvSpPr>
            <a:spLocks noChangeArrowheads="1"/>
          </p:cNvSpPr>
          <p:nvPr/>
        </p:nvSpPr>
        <p:spPr bwMode="auto">
          <a:xfrm>
            <a:off x="4267200" y="2362200"/>
            <a:ext cx="2057400" cy="2667000"/>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2800" dirty="0" err="1">
                <a:effectLst>
                  <a:outerShdw blurRad="38100" dist="38100" dir="2700000" algn="tl">
                    <a:srgbClr val="000000"/>
                  </a:outerShdw>
                </a:effectLst>
                <a:latin typeface="FMEmanee" pitchFamily="2" charset="0"/>
              </a:rPr>
              <a:t>foújreka</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fndfydauhla</a:t>
            </a:r>
            <a:r>
              <a:rPr lang="en-US" sz="2800" dirty="0">
                <a:effectLst>
                  <a:outerShdw blurRad="38100" dist="38100" dir="2700000" algn="tl">
                    <a:srgbClr val="000000"/>
                  </a:outerShdw>
                </a:effectLst>
                <a:latin typeface="FMEmanee" pitchFamily="2" charset="0"/>
              </a:rPr>
              <a:t> we; </a:t>
            </a:r>
          </a:p>
          <a:p>
            <a:pPr marL="342900" indent="-342900" eaLnBrk="1" hangingPunct="1">
              <a:spcBef>
                <a:spcPct val="20000"/>
              </a:spcBef>
              <a:buClr>
                <a:schemeClr val="hlink"/>
              </a:buClr>
              <a:buSzPct val="65000"/>
              <a:buFont typeface="Wingdings" charset="0"/>
              <a:buChar char="n"/>
              <a:defRPr/>
            </a:pPr>
            <a:r>
              <a:rPr lang="en-US" sz="2800" dirty="0" err="1">
                <a:effectLst>
                  <a:outerShdw blurRad="38100" dist="38100" dir="2700000" algn="tl">
                    <a:srgbClr val="000000"/>
                  </a:outerShdw>
                </a:effectLst>
                <a:latin typeface="FMEmanee" pitchFamily="2" charset="0"/>
              </a:rPr>
              <a:t>pdrs;aj</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iaj,amhla</a:t>
            </a:r>
            <a:r>
              <a:rPr lang="en-US" sz="2800" dirty="0">
                <a:effectLst>
                  <a:outerShdw blurRad="38100" dist="38100" dir="2700000" algn="tl">
                    <a:srgbClr val="000000"/>
                  </a:outerShdw>
                </a:effectLst>
                <a:latin typeface="FMEmanee" pitchFamily="2" charset="0"/>
              </a:rPr>
              <a:t> we;</a:t>
            </a:r>
          </a:p>
        </p:txBody>
      </p:sp>
      <p:sp>
        <p:nvSpPr>
          <p:cNvPr id="33800" name="Rectangle 8"/>
          <p:cNvSpPr>
            <a:spLocks noGrp="1" noChangeArrowheads="1"/>
          </p:cNvSpPr>
          <p:nvPr>
            <p:ph type="body" sz="half" idx="1"/>
          </p:nvPr>
        </p:nvSpPr>
        <p:spPr>
          <a:xfrm>
            <a:off x="1524000" y="1676400"/>
            <a:ext cx="2209800" cy="685800"/>
          </a:xfrm>
          <a:solidFill>
            <a:srgbClr val="000000"/>
          </a:solidFill>
        </p:spPr>
        <p:txBody>
          <a:bodyPr/>
          <a:lstStyle/>
          <a:p>
            <a:pPr algn="ctr" eaLnBrk="1" hangingPunct="1">
              <a:buNone/>
              <a:defRPr/>
            </a:pPr>
            <a:r>
              <a:rPr lang="en-US" sz="3200" b="1" i="1" dirty="0" err="1">
                <a:effectLst>
                  <a:outerShdw blurRad="38100" dist="38100" dir="2700000" algn="tl">
                    <a:srgbClr val="663300"/>
                  </a:outerShdw>
                </a:effectLst>
                <a:latin typeface="FMEmanee" pitchFamily="2" charset="0"/>
                <a:ea typeface="ＭＳ Ｐゴシック" charset="0"/>
                <a:cs typeface="ＭＳ Ｐゴシック" charset="0"/>
              </a:rPr>
              <a:t>hqfoõjka</a:t>
            </a:r>
            <a:endParaRPr lang="en-US" sz="3200" b="1" i="1" dirty="0">
              <a:effectLst>
                <a:outerShdw blurRad="38100" dist="38100" dir="2700000" algn="tl">
                  <a:srgbClr val="663300"/>
                </a:outerShdw>
              </a:effectLst>
              <a:latin typeface="FMEmanee" pitchFamily="2" charset="0"/>
              <a:ea typeface="ＭＳ Ｐゴシック" charset="0"/>
              <a:cs typeface="ＭＳ Ｐゴシック" charset="0"/>
            </a:endParaRPr>
          </a:p>
          <a:p>
            <a:pPr algn="ctr" eaLnBrk="1" hangingPunct="1">
              <a:buFont typeface="Wingdings" charset="0"/>
              <a:buNone/>
              <a:defRPr/>
            </a:pP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29032" name="Text Box 10"/>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107</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5" name="Picture 2" descr="Soldier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67200" y="1676400"/>
            <a:ext cx="50292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6" name="Picture 3" descr="Jew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676400"/>
            <a:ext cx="3733800"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Rectangle 5"/>
          <p:cNvSpPr>
            <a:spLocks noGrp="1" noChangeArrowheads="1"/>
          </p:cNvSpPr>
          <p:nvPr>
            <p:ph type="body" sz="half" idx="2"/>
          </p:nvPr>
        </p:nvSpPr>
        <p:spPr>
          <a:xfrm>
            <a:off x="4267200" y="1676400"/>
            <a:ext cx="2209800" cy="685800"/>
          </a:xfrm>
          <a:solidFill>
            <a:srgbClr val="000000"/>
          </a:solidFill>
        </p:spPr>
        <p:txBody>
          <a:bodyPr/>
          <a:lstStyle/>
          <a:p>
            <a:pPr algn="ctr" eaLnBrk="1" hangingPunct="1">
              <a:buNone/>
              <a:defRPr/>
            </a:pPr>
            <a:r>
              <a:rPr lang="en-US" sz="3200" b="1" i="1" dirty="0" err="1">
                <a:effectLst>
                  <a:outerShdw blurRad="38100" dist="38100" dir="2700000" algn="tl">
                    <a:srgbClr val="663300"/>
                  </a:outerShdw>
                </a:effectLst>
                <a:latin typeface="FMEmanee" pitchFamily="2" charset="0"/>
                <a:ea typeface="ＭＳ Ｐゴシック" charset="0"/>
                <a:cs typeface="ＭＳ Ｐゴシック" charset="0"/>
              </a:rPr>
              <a:t>wkaHcd;ska</a:t>
            </a:r>
            <a:endParaRPr lang="en-US" sz="3200" b="1" i="1" dirty="0">
              <a:effectLst>
                <a:outerShdw blurRad="38100" dist="38100" dir="2700000" algn="tl">
                  <a:srgbClr val="663300"/>
                </a:outerShdw>
              </a:effectLst>
              <a:latin typeface="FMEmanee" pitchFamily="2" charset="0"/>
              <a:ea typeface="ＭＳ Ｐゴシック" charset="0"/>
              <a:cs typeface="ＭＳ Ｐゴシック" charset="0"/>
            </a:endParaRPr>
          </a:p>
        </p:txBody>
      </p:sp>
      <p:sp>
        <p:nvSpPr>
          <p:cNvPr id="33798" name="Rectangle 6"/>
          <p:cNvSpPr>
            <a:spLocks noChangeArrowheads="1"/>
          </p:cNvSpPr>
          <p:nvPr/>
        </p:nvSpPr>
        <p:spPr bwMode="auto">
          <a:xfrm>
            <a:off x="1905000" y="2327275"/>
            <a:ext cx="1828800" cy="2701925"/>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2800" dirty="0" err="1">
                <a:effectLst>
                  <a:outerShdw blurRad="38100" dist="38100" dir="2700000" algn="tl">
                    <a:srgbClr val="000000"/>
                  </a:outerShdw>
                </a:effectLst>
                <a:latin typeface="FMEmanee" pitchFamily="2" charset="0"/>
              </a:rPr>
              <a:t>tlu</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foúhka</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jykafia</a:t>
            </a:r>
            <a:r>
              <a:rPr lang="en-US" sz="2800" dirty="0">
                <a:effectLst>
                  <a:outerShdw blurRad="38100" dist="38100" dir="2700000" algn="tl">
                    <a:srgbClr val="000000"/>
                  </a:outerShdw>
                </a:effectLst>
                <a:latin typeface="FMEmanee" pitchFamily="2" charset="0"/>
              </a:rPr>
              <a:t> </a:t>
            </a:r>
          </a:p>
          <a:p>
            <a:pPr marL="342900" indent="-342900" eaLnBrk="1" hangingPunct="1">
              <a:spcBef>
                <a:spcPct val="20000"/>
              </a:spcBef>
              <a:buClr>
                <a:schemeClr val="hlink"/>
              </a:buClr>
              <a:buSzPct val="65000"/>
              <a:buFont typeface="Wingdings" charset="0"/>
              <a:buChar char="n"/>
              <a:defRPr/>
            </a:pPr>
            <a:r>
              <a:rPr lang="en-US" sz="2800" dirty="0" err="1">
                <a:effectLst>
                  <a:outerShdw blurRad="38100" dist="38100" dir="2700000" algn="tl">
                    <a:srgbClr val="000000"/>
                  </a:outerShdw>
                </a:effectLst>
                <a:latin typeface="FMEmanee" pitchFamily="2" charset="0"/>
              </a:rPr>
              <a:t>pdrs;aj</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fndfydauhla</a:t>
            </a:r>
            <a:r>
              <a:rPr lang="en-US" sz="2800" dirty="0">
                <a:effectLst>
                  <a:outerShdw blurRad="38100" dist="38100" dir="2700000" algn="tl">
                    <a:srgbClr val="000000"/>
                  </a:outerShdw>
                </a:effectLst>
                <a:latin typeface="FMEmanee" pitchFamily="2" charset="0"/>
              </a:rPr>
              <a:t> we;</a:t>
            </a:r>
          </a:p>
        </p:txBody>
      </p:sp>
      <p:sp>
        <p:nvSpPr>
          <p:cNvPr id="33799" name="Rectangle 7"/>
          <p:cNvSpPr>
            <a:spLocks noChangeArrowheads="1"/>
          </p:cNvSpPr>
          <p:nvPr/>
        </p:nvSpPr>
        <p:spPr bwMode="auto">
          <a:xfrm>
            <a:off x="4267200" y="2362200"/>
            <a:ext cx="2057400" cy="2667000"/>
          </a:xfrm>
          <a:prstGeom prst="rect">
            <a:avLst/>
          </a:prstGeom>
          <a:solidFill>
            <a:srgbClr val="FF0000"/>
          </a:solid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Char char="n"/>
              <a:defRPr/>
            </a:pPr>
            <a:r>
              <a:rPr lang="en-US" sz="2800" dirty="0" err="1">
                <a:effectLst>
                  <a:outerShdw blurRad="38100" dist="38100" dir="2700000" algn="tl">
                    <a:srgbClr val="000000"/>
                  </a:outerShdw>
                </a:effectLst>
                <a:latin typeface="FMEmanee" pitchFamily="2" charset="0"/>
              </a:rPr>
              <a:t>foújreka</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fndfydauhla</a:t>
            </a:r>
            <a:r>
              <a:rPr lang="en-US" sz="2800" dirty="0">
                <a:effectLst>
                  <a:outerShdw blurRad="38100" dist="38100" dir="2700000" algn="tl">
                    <a:srgbClr val="000000"/>
                  </a:outerShdw>
                </a:effectLst>
                <a:latin typeface="FMEmanee" pitchFamily="2" charset="0"/>
              </a:rPr>
              <a:t> we; </a:t>
            </a:r>
          </a:p>
          <a:p>
            <a:pPr marL="342900" indent="-342900" eaLnBrk="1" hangingPunct="1">
              <a:spcBef>
                <a:spcPct val="20000"/>
              </a:spcBef>
              <a:buClr>
                <a:schemeClr val="hlink"/>
              </a:buClr>
              <a:buSzPct val="65000"/>
              <a:buFont typeface="Wingdings" charset="0"/>
              <a:buChar char="n"/>
              <a:defRPr/>
            </a:pPr>
            <a:r>
              <a:rPr lang="en-US" sz="2800" dirty="0" err="1">
                <a:effectLst>
                  <a:outerShdw blurRad="38100" dist="38100" dir="2700000" algn="tl">
                    <a:srgbClr val="000000"/>
                  </a:outerShdw>
                </a:effectLst>
                <a:latin typeface="FMEmanee" pitchFamily="2" charset="0"/>
              </a:rPr>
              <a:t>pdrs;aj</a:t>
            </a:r>
            <a:r>
              <a:rPr lang="en-US" sz="2800" dirty="0">
                <a:effectLst>
                  <a:outerShdw blurRad="38100" dist="38100" dir="2700000" algn="tl">
                    <a:srgbClr val="000000"/>
                  </a:outerShdw>
                </a:effectLst>
                <a:latin typeface="FMEmanee" pitchFamily="2" charset="0"/>
              </a:rPr>
              <a:t> </a:t>
            </a:r>
            <a:r>
              <a:rPr lang="en-US" sz="2800" dirty="0" err="1">
                <a:effectLst>
                  <a:outerShdw blurRad="38100" dist="38100" dir="2700000" algn="tl">
                    <a:srgbClr val="000000"/>
                  </a:outerShdw>
                </a:effectLst>
                <a:latin typeface="FMEmanee" pitchFamily="2" charset="0"/>
              </a:rPr>
              <a:t>iaj,amhla</a:t>
            </a:r>
            <a:r>
              <a:rPr lang="en-US" sz="2800" dirty="0">
                <a:effectLst>
                  <a:outerShdw blurRad="38100" dist="38100" dir="2700000" algn="tl">
                    <a:srgbClr val="000000"/>
                  </a:outerShdw>
                </a:effectLst>
                <a:latin typeface="FMEmanee" pitchFamily="2" charset="0"/>
              </a:rPr>
              <a:t> we;</a:t>
            </a:r>
          </a:p>
        </p:txBody>
      </p:sp>
      <p:sp>
        <p:nvSpPr>
          <p:cNvPr id="33800" name="Rectangle 8"/>
          <p:cNvSpPr>
            <a:spLocks noGrp="1" noChangeArrowheads="1"/>
          </p:cNvSpPr>
          <p:nvPr>
            <p:ph type="body" sz="half" idx="1"/>
          </p:nvPr>
        </p:nvSpPr>
        <p:spPr>
          <a:xfrm>
            <a:off x="1524000" y="1676400"/>
            <a:ext cx="2209800" cy="685800"/>
          </a:xfrm>
          <a:solidFill>
            <a:srgbClr val="000000"/>
          </a:solidFill>
        </p:spPr>
        <p:txBody>
          <a:bodyPr/>
          <a:lstStyle/>
          <a:p>
            <a:pPr algn="ctr" eaLnBrk="1" hangingPunct="1">
              <a:buNone/>
              <a:defRPr/>
            </a:pPr>
            <a:r>
              <a:rPr lang="en-US" sz="3200" b="1" i="1" dirty="0" err="1">
                <a:effectLst>
                  <a:outerShdw blurRad="38100" dist="38100" dir="2700000" algn="tl">
                    <a:srgbClr val="663300"/>
                  </a:outerShdw>
                </a:effectLst>
                <a:latin typeface="FMEmanee" pitchFamily="2" charset="0"/>
                <a:ea typeface="ＭＳ Ｐゴシック" charset="0"/>
                <a:cs typeface="ＭＳ Ｐゴシック" charset="0"/>
              </a:rPr>
              <a:t>hqfoõjka</a:t>
            </a:r>
            <a:endParaRPr lang="en-US" sz="3200" b="1" i="1" dirty="0">
              <a:effectLst>
                <a:outerShdw blurRad="38100" dist="38100" dir="2700000" algn="tl">
                  <a:srgbClr val="663300"/>
                </a:outerShdw>
              </a:effectLst>
              <a:latin typeface="FMEmanee" pitchFamily="2" charset="0"/>
              <a:ea typeface="ＭＳ Ｐゴシック" charset="0"/>
              <a:cs typeface="ＭＳ Ｐゴシック" charset="0"/>
            </a:endParaRPr>
          </a:p>
          <a:p>
            <a:pPr algn="ctr" eaLnBrk="1" hangingPunct="1">
              <a:buFont typeface="Wingdings" charset="0"/>
              <a:buNone/>
              <a:defRPr/>
            </a:pPr>
            <a:endParaRPr lang="en-US" sz="3200" b="1" i="1" dirty="0">
              <a:effectLst>
                <a:outerShdw blurRad="38100" dist="38100" dir="2700000" algn="tl">
                  <a:srgbClr val="663300"/>
                </a:outerShdw>
              </a:effectLst>
              <a:latin typeface="Tahoma" charset="0"/>
              <a:ea typeface="ＭＳ Ｐゴシック" charset="0"/>
              <a:cs typeface="ＭＳ Ｐゴシック" charset="0"/>
            </a:endParaRPr>
          </a:p>
        </p:txBody>
      </p:sp>
      <p:sp>
        <p:nvSpPr>
          <p:cNvPr id="129032" name="Text Box 10"/>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107</a:t>
            </a:r>
          </a:p>
        </p:txBody>
      </p:sp>
      <p:sp>
        <p:nvSpPr>
          <p:cNvPr id="10" name="Rectangle 9"/>
          <p:cNvSpPr>
            <a:spLocks noChangeArrowheads="1"/>
          </p:cNvSpPr>
          <p:nvPr/>
        </p:nvSpPr>
        <p:spPr bwMode="auto">
          <a:xfrm>
            <a:off x="3657600" y="0"/>
            <a:ext cx="6096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 name="Rectangle 8"/>
          <p:cNvSpPr txBox="1">
            <a:spLocks noChangeArrowheads="1"/>
          </p:cNvSpPr>
          <p:nvPr/>
        </p:nvSpPr>
        <p:spPr bwMode="auto">
          <a:xfrm>
            <a:off x="1524000" y="1676400"/>
            <a:ext cx="4953000" cy="685800"/>
          </a:xfrm>
          <a:prstGeom prst="rect">
            <a:avLst/>
          </a:prstGeom>
          <a:solidFill>
            <a:srgbClr val="000000"/>
          </a:solidFill>
          <a:ln w="9525">
            <a:noFill/>
            <a:miter lim="800000"/>
            <a:headEnd/>
            <a:tailEnd/>
          </a:ln>
          <a:effec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18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18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18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18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18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1800">
                <a:solidFill>
                  <a:schemeClr val="tx1"/>
                </a:solidFill>
                <a:effectLst>
                  <a:outerShdw blurRad="38100" dist="38100" dir="2700000" algn="tl">
                    <a:srgbClr val="000000"/>
                  </a:outerShdw>
                </a:effectLst>
                <a:latin typeface="+mn-lt"/>
                <a:ea typeface="ＭＳ Ｐゴシック" pitchFamily="19" charset="-128"/>
              </a:defRPr>
            </a:lvl9pPr>
          </a:lstStyle>
          <a:p>
            <a:pPr algn="ctr" eaLnBrk="1" hangingPunct="1">
              <a:buFont typeface="Wingdings" charset="0"/>
              <a:buNone/>
              <a:defRPr/>
            </a:pPr>
            <a:r>
              <a:rPr lang="en-US" sz="3200" b="1" i="1" dirty="0" err="1">
                <a:effectLst>
                  <a:outerShdw blurRad="38100" dist="38100" dir="2700000" algn="tl">
                    <a:srgbClr val="663300"/>
                  </a:outerShdw>
                </a:effectLst>
                <a:latin typeface="FMEmanee" pitchFamily="2" charset="0"/>
                <a:ea typeface="ＭＳ Ｐゴシック" charset="0"/>
                <a:cs typeface="ＭＳ Ｐゴシック" charset="0"/>
              </a:rPr>
              <a:t>hqfoõ-wkaHcd;ska</a:t>
            </a:r>
            <a:r>
              <a:rPr lang="en-US" sz="3200" b="1" i="1" dirty="0">
                <a:effectLst>
                  <a:outerShdw blurRad="38100" dist="38100" dir="2700000" algn="tl">
                    <a:srgbClr val="663300"/>
                  </a:outerShdw>
                </a:effectLst>
                <a:latin typeface="FMEmanee" pitchFamily="2" charset="0"/>
                <a:ea typeface="ＭＳ Ｐゴシック" charset="0"/>
                <a:cs typeface="ＭＳ Ｐゴシック" charset="0"/>
              </a:rPr>
              <a:t> </a:t>
            </a:r>
            <a:r>
              <a:rPr lang="en-US" sz="3200" b="1" i="1" dirty="0" err="1">
                <a:effectLst>
                  <a:outerShdw blurRad="38100" dist="38100" dir="2700000" algn="tl">
                    <a:srgbClr val="663300"/>
                  </a:outerShdw>
                </a:effectLst>
                <a:latin typeface="FMEmanee" pitchFamily="2" charset="0"/>
                <a:ea typeface="ＭＳ Ｐゴシック" charset="0"/>
                <a:cs typeface="ＭＳ Ｐゴシック" charset="0"/>
              </a:rPr>
              <a:t>tluq</a:t>
            </a:r>
            <a:r>
              <a:rPr lang="en-US" sz="3200" b="1" i="1" dirty="0">
                <a:effectLst>
                  <a:outerShdw blurRad="38100" dist="38100" dir="2700000" algn="tl">
                    <a:srgbClr val="663300"/>
                  </a:outerShdw>
                </a:effectLst>
                <a:latin typeface="FMEmanee" pitchFamily="2" charset="0"/>
                <a:ea typeface="ＭＳ Ｐゴシック" charset="0"/>
                <a:cs typeface="ＭＳ Ｐゴシック" charset="0"/>
              </a:rPr>
              <a:t>;=</a:t>
            </a:r>
            <a:r>
              <a:rPr lang="en-US" sz="3200" b="1" i="1" dirty="0" err="1">
                <a:effectLst>
                  <a:outerShdw blurRad="38100" dist="38100" dir="2700000" algn="tl">
                    <a:srgbClr val="663300"/>
                  </a:outerShdw>
                </a:effectLst>
                <a:latin typeface="FMEmanee" pitchFamily="2" charset="0"/>
                <a:ea typeface="ＭＳ Ｐゴシック" charset="0"/>
                <a:cs typeface="ＭＳ Ｐゴシック" charset="0"/>
              </a:rPr>
              <a:t>lu</a:t>
            </a:r>
            <a:endParaRPr lang="en-US" sz="3200" b="1" i="1" dirty="0">
              <a:effectLst>
                <a:outerShdw blurRad="38100" dist="38100" dir="2700000" algn="tl">
                  <a:srgbClr val="663300"/>
                </a:outerShdw>
              </a:effectLst>
              <a:latin typeface="FMEmanee" pitchFamily="2" charset="0"/>
              <a:ea typeface="ＭＳ Ｐゴシック" charset="0"/>
              <a:cs typeface="ＭＳ Ｐゴシック" charset="0"/>
            </a:endParaRPr>
          </a:p>
        </p:txBody>
      </p:sp>
      <p:sp>
        <p:nvSpPr>
          <p:cNvPr id="12" name="Text Box 11"/>
          <p:cNvSpPr txBox="1">
            <a:spLocks noChangeArrowheads="1"/>
          </p:cNvSpPr>
          <p:nvPr/>
        </p:nvSpPr>
        <p:spPr bwMode="auto">
          <a:xfrm rot="20833726">
            <a:off x="1974990" y="3774114"/>
            <a:ext cx="5562600" cy="3323987"/>
          </a:xfrm>
          <a:prstGeom prst="rect">
            <a:avLst/>
          </a:prstGeom>
          <a:gradFill rotWithShape="1">
            <a:gsLst>
              <a:gs pos="0">
                <a:srgbClr val="242052"/>
              </a:gs>
              <a:gs pos="50000">
                <a:srgbClr val="4E46B2"/>
              </a:gs>
              <a:gs pos="100000">
                <a:srgbClr val="242052"/>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en-US" sz="2800" dirty="0" err="1">
                <a:solidFill>
                  <a:srgbClr val="FFFFFF"/>
                </a:solidFill>
                <a:latin typeface="FMAbhaya" pitchFamily="2" charset="0"/>
              </a:rPr>
              <a:t>kqT,d</a:t>
            </a:r>
            <a:r>
              <a:rPr lang="en-US" sz="2800" dirty="0">
                <a:solidFill>
                  <a:srgbClr val="FFFFFF"/>
                </a:solidFill>
                <a:latin typeface="FMAbhaya" pitchFamily="2" charset="0"/>
              </a:rPr>
              <a:t> </a:t>
            </a:r>
            <a:r>
              <a:rPr lang="en-US" sz="2800" dirty="0" err="1">
                <a:solidFill>
                  <a:srgbClr val="FFFFFF"/>
                </a:solidFill>
                <a:latin typeface="FMAbhaya" pitchFamily="2" charset="0"/>
              </a:rPr>
              <a:t>ish,a,ka</a:t>
            </a:r>
            <a:r>
              <a:rPr lang="en-US" sz="2800" dirty="0">
                <a:solidFill>
                  <a:srgbClr val="FFFFFF"/>
                </a:solidFill>
                <a:latin typeface="FMAbhaya" pitchFamily="2" charset="0"/>
              </a:rPr>
              <a:t> </a:t>
            </a:r>
            <a:r>
              <a:rPr lang="en-US" sz="2800" dirty="0" err="1">
                <a:solidFill>
                  <a:srgbClr val="FFFFFF"/>
                </a:solidFill>
                <a:latin typeface="FMAbhaya" pitchFamily="2" charset="0"/>
              </a:rPr>
              <a:t>ls%ia</a:t>
            </a:r>
            <a:r>
              <a:rPr lang="en-US" sz="2800" dirty="0">
                <a:solidFill>
                  <a:srgbClr val="FFFFFF"/>
                </a:solidFill>
                <a:latin typeface="FMAbhaya" pitchFamily="2" charset="0"/>
              </a:rPr>
              <a:t>;=</a:t>
            </a:r>
            <a:r>
              <a:rPr lang="en-US" sz="2800" dirty="0" err="1">
                <a:solidFill>
                  <a:srgbClr val="FFFFFF"/>
                </a:solidFill>
                <a:latin typeface="FMAbhaya" pitchFamily="2" charset="0"/>
              </a:rPr>
              <a:t>ia</a:t>
            </a:r>
            <a:r>
              <a:rPr lang="en-US" sz="2800" dirty="0">
                <a:solidFill>
                  <a:srgbClr val="FFFFFF"/>
                </a:solidFill>
                <a:latin typeface="FMAbhaya" pitchFamily="2" charset="0"/>
              </a:rPr>
              <a:t> </a:t>
            </a:r>
            <a:r>
              <a:rPr lang="en-US" sz="2800" dirty="0" err="1">
                <a:solidFill>
                  <a:srgbClr val="FFFFFF"/>
                </a:solidFill>
                <a:latin typeface="FMAbhaya" pitchFamily="2" charset="0"/>
              </a:rPr>
              <a:t>fhaiqiajykafia</a:t>
            </a:r>
            <a:r>
              <a:rPr lang="en-US" sz="2800" dirty="0">
                <a:solidFill>
                  <a:srgbClr val="FFFFFF"/>
                </a:solidFill>
                <a:latin typeface="FMAbhaya" pitchFamily="2" charset="0"/>
              </a:rPr>
              <a:t> ;=&lt; </a:t>
            </a:r>
            <a:r>
              <a:rPr lang="en-US" sz="2800" dirty="0" err="1">
                <a:solidFill>
                  <a:srgbClr val="FFFFFF"/>
                </a:solidFill>
                <a:latin typeface="FMAbhaya" pitchFamily="2" charset="0"/>
              </a:rPr>
              <a:t>tlaflfklaj</a:t>
            </a:r>
            <a:r>
              <a:rPr lang="en-US" sz="2800" dirty="0">
                <a:solidFill>
                  <a:srgbClr val="FFFFFF"/>
                </a:solidFill>
                <a:latin typeface="FMAbhaya" pitchFamily="2" charset="0"/>
              </a:rPr>
              <a:t> </a:t>
            </a:r>
            <a:r>
              <a:rPr lang="en-US" sz="2800" dirty="0" err="1">
                <a:solidFill>
                  <a:srgbClr val="FFFFFF"/>
                </a:solidFill>
                <a:latin typeface="FMAbhaya" pitchFamily="2" charset="0"/>
              </a:rPr>
              <a:t>isák</a:t>
            </a:r>
            <a:r>
              <a:rPr lang="en-US" sz="2800" dirty="0">
                <a:solidFill>
                  <a:srgbClr val="FFFFFF"/>
                </a:solidFill>
                <a:latin typeface="FMAbhaya" pitchFamily="2" charset="0"/>
              </a:rPr>
              <a:t> </a:t>
            </a:r>
            <a:r>
              <a:rPr lang="en-US" sz="2800" dirty="0" err="1">
                <a:solidFill>
                  <a:srgbClr val="FFFFFF"/>
                </a:solidFill>
                <a:latin typeface="FMAbhaya" pitchFamily="2" charset="0"/>
              </a:rPr>
              <a:t>ksid</a:t>
            </a:r>
            <a:r>
              <a:rPr lang="en-US" sz="2800" dirty="0">
                <a:solidFill>
                  <a:srgbClr val="FFFFFF"/>
                </a:solidFill>
                <a:latin typeface="FMAbhaya" pitchFamily="2" charset="0"/>
              </a:rPr>
              <a:t> </a:t>
            </a:r>
            <a:r>
              <a:rPr lang="en-US" sz="2800" dirty="0" err="1">
                <a:solidFill>
                  <a:srgbClr val="FFFFFF"/>
                </a:solidFill>
                <a:latin typeface="FMAbhaya" pitchFamily="2" charset="0"/>
              </a:rPr>
              <a:t>hqfoõfjla</a:t>
            </a:r>
            <a:r>
              <a:rPr lang="en-US" sz="2800" dirty="0">
                <a:solidFill>
                  <a:srgbClr val="FFFFFF"/>
                </a:solidFill>
                <a:latin typeface="FMAbhaya" pitchFamily="2" charset="0"/>
              </a:rPr>
              <a:t> </a:t>
            </a:r>
            <a:r>
              <a:rPr lang="en-US" sz="2800" dirty="0" err="1">
                <a:solidFill>
                  <a:srgbClr val="FFFFFF"/>
                </a:solidFill>
                <a:latin typeface="FMAbhaya" pitchFamily="2" charset="0"/>
              </a:rPr>
              <a:t>fyda</a:t>
            </a:r>
            <a:r>
              <a:rPr lang="en-US" sz="2800" dirty="0">
                <a:solidFill>
                  <a:srgbClr val="FFFFFF"/>
                </a:solidFill>
                <a:latin typeface="FMAbhaya" pitchFamily="2" charset="0"/>
              </a:rPr>
              <a:t> .</a:t>
            </a:r>
            <a:r>
              <a:rPr lang="en-US" sz="2800" dirty="0" err="1">
                <a:solidFill>
                  <a:srgbClr val="FFFFFF"/>
                </a:solidFill>
                <a:latin typeface="FMAbhaya" pitchFamily="2" charset="0"/>
              </a:rPr>
              <a:t>S%lfhla</a:t>
            </a:r>
            <a:r>
              <a:rPr lang="en-US" sz="2800" dirty="0">
                <a:solidFill>
                  <a:srgbClr val="FFFFFF"/>
                </a:solidFill>
                <a:latin typeface="FMAbhaya" pitchFamily="2" charset="0"/>
              </a:rPr>
              <a:t> </a:t>
            </a:r>
            <a:r>
              <a:rPr lang="en-US" sz="2800" dirty="0" err="1">
                <a:solidFill>
                  <a:srgbClr val="FFFFFF"/>
                </a:solidFill>
                <a:latin typeface="FMAbhaya" pitchFamily="2" charset="0"/>
              </a:rPr>
              <a:t>ke;af;ah</a:t>
            </a:r>
            <a:r>
              <a:rPr lang="en-US" sz="2800" dirty="0">
                <a:solidFill>
                  <a:srgbClr val="FFFFFF"/>
                </a:solidFill>
                <a:latin typeface="FMAbhaya" pitchFamily="2" charset="0"/>
              </a:rPr>
              <a:t> </a:t>
            </a:r>
            <a:r>
              <a:rPr lang="en-US" sz="2800" dirty="0" err="1">
                <a:solidFill>
                  <a:srgbClr val="FFFFFF"/>
                </a:solidFill>
                <a:latin typeface="FMAbhaya" pitchFamily="2" charset="0"/>
              </a:rPr>
              <a:t>odifhla</a:t>
            </a:r>
            <a:r>
              <a:rPr lang="en-US" sz="2800" dirty="0">
                <a:solidFill>
                  <a:srgbClr val="FFFFFF"/>
                </a:solidFill>
                <a:latin typeface="FMAbhaya" pitchFamily="2" charset="0"/>
              </a:rPr>
              <a:t> </a:t>
            </a:r>
            <a:r>
              <a:rPr lang="en-US" sz="2800" dirty="0" err="1">
                <a:solidFill>
                  <a:srgbClr val="FFFFFF"/>
                </a:solidFill>
                <a:latin typeface="FMAbhaya" pitchFamily="2" charset="0"/>
              </a:rPr>
              <a:t>fyda</a:t>
            </a:r>
            <a:r>
              <a:rPr lang="en-US" sz="2800" dirty="0">
                <a:solidFill>
                  <a:srgbClr val="FFFFFF"/>
                </a:solidFill>
                <a:latin typeface="FMAbhaya" pitchFamily="2" charset="0"/>
              </a:rPr>
              <a:t> ks¾odifhla </a:t>
            </a:r>
            <a:r>
              <a:rPr lang="en-US" sz="2800" dirty="0" err="1">
                <a:solidFill>
                  <a:srgbClr val="FFFFFF"/>
                </a:solidFill>
                <a:latin typeface="FMAbhaya" pitchFamily="2" charset="0"/>
              </a:rPr>
              <a:t>ke;af;ah</a:t>
            </a:r>
            <a:r>
              <a:rPr lang="en-US" sz="2800" dirty="0">
                <a:solidFill>
                  <a:srgbClr val="FFFFFF"/>
                </a:solidFill>
                <a:latin typeface="FMAbhaya" pitchFamily="2" charset="0"/>
              </a:rPr>
              <a:t> mq¾Ifhla yd </a:t>
            </a:r>
            <a:r>
              <a:rPr lang="en-US" sz="2800" dirty="0" err="1">
                <a:solidFill>
                  <a:srgbClr val="FFFFFF"/>
                </a:solidFill>
                <a:latin typeface="FMAbhaya" pitchFamily="2" charset="0"/>
              </a:rPr>
              <a:t>ia;S%hla</a:t>
            </a:r>
            <a:r>
              <a:rPr lang="en-US" sz="2800" dirty="0">
                <a:solidFill>
                  <a:srgbClr val="FFFFFF"/>
                </a:solidFill>
                <a:latin typeface="FMAbhaya" pitchFamily="2" charset="0"/>
              </a:rPr>
              <a:t> </a:t>
            </a:r>
            <a:r>
              <a:rPr lang="en-US" sz="2800" dirty="0" err="1">
                <a:solidFill>
                  <a:srgbClr val="FFFFFF"/>
                </a:solidFill>
                <a:latin typeface="FMAbhaya" pitchFamily="2" charset="0"/>
              </a:rPr>
              <a:t>ke;a;dy</a:t>
            </a:r>
            <a:r>
              <a:rPr lang="en-US" sz="2800" dirty="0">
                <a:solidFill>
                  <a:srgbClr val="FFFFFF"/>
                </a:solidFill>
              </a:rPr>
              <a:t>.</a:t>
            </a:r>
          </a:p>
          <a:p>
            <a:pPr algn="r">
              <a:spcBef>
                <a:spcPct val="50000"/>
              </a:spcBef>
            </a:pPr>
            <a:r>
              <a:rPr lang="en-US" sz="2800" dirty="0">
                <a:solidFill>
                  <a:srgbClr val="FFFFFF"/>
                </a:solidFill>
                <a:latin typeface="FMAbhaya" pitchFamily="2" charset="0"/>
              </a:rPr>
              <a:t>.,d;s</a:t>
            </a:r>
            <a:r>
              <a:rPr lang="en-US" sz="2800" dirty="0">
                <a:solidFill>
                  <a:srgbClr val="FFFFFF"/>
                </a:solidFill>
              </a:rPr>
              <a:t>3:28</a:t>
            </a:r>
          </a:p>
        </p:txBody>
      </p:sp>
      <p:sp>
        <p:nvSpPr>
          <p:cNvPr id="33796" name="Rectangle 4"/>
          <p:cNvSpPr>
            <a:spLocks noGrp="1" noChangeArrowheads="1"/>
          </p:cNvSpPr>
          <p:nvPr>
            <p:ph type="title"/>
          </p:nvPr>
        </p:nvSpPr>
        <p:spPr>
          <a:xfrm>
            <a:off x="0" y="152400"/>
            <a:ext cx="9144000" cy="1143000"/>
          </a:xfrm>
        </p:spPr>
        <p:txBody>
          <a:bodyPr/>
          <a:lstStyle/>
          <a:p>
            <a:pPr eaLnBrk="1" hangingPunct="1">
              <a:defRPr/>
            </a:pPr>
            <a:r>
              <a:rPr lang="en-US" sz="4000" b="1" dirty="0">
                <a:solidFill>
                  <a:srgbClr val="FFFFFF"/>
                </a:solidFill>
                <a:latin typeface="FMEmanee" pitchFamily="2" charset="0"/>
                <a:ea typeface="ＭＳ Ｐゴシック" charset="0"/>
                <a:cs typeface="ＭＳ Ｐゴシック" charset="0"/>
              </a:rPr>
              <a:t>ckjd¾.sl </a:t>
            </a:r>
            <a:r>
              <a:rPr lang="en-US" sz="4000" b="1" dirty="0" err="1">
                <a:solidFill>
                  <a:srgbClr val="FFFFFF"/>
                </a:solidFill>
                <a:latin typeface="FMEmanee" pitchFamily="2" charset="0"/>
                <a:ea typeface="ＭＳ Ｐゴシック" charset="0"/>
                <a:cs typeface="ＭＳ Ｐゴシック" charset="0"/>
              </a:rPr>
              <a:t>fjkialï</a:t>
            </a:r>
            <a:r>
              <a:rPr lang="en-US" sz="4000" b="1" dirty="0">
                <a:solidFill>
                  <a:srgbClr val="FFFFFF"/>
                </a:solidFill>
                <a:latin typeface="FMEmanee" pitchFamily="2" charset="0"/>
                <a:ea typeface="ＭＳ Ｐゴシック" charset="0"/>
                <a:cs typeface="ＭＳ Ｐゴシック" charset="0"/>
              </a:rPr>
              <a:t> </a:t>
            </a:r>
            <a:endParaRPr lang="en-US" sz="40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103457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12">
                                            <p:bg/>
                                          </p:spTgt>
                                        </p:tgtEl>
                                        <p:attrNameLst>
                                          <p:attrName>style.visibility</p:attrName>
                                        </p:attrNameLst>
                                      </p:cBhvr>
                                      <p:to>
                                        <p:strVal val="visible"/>
                                      </p:to>
                                    </p:set>
                                    <p:anim calcmode="lin" valueType="num">
                                      <p:cBhvr>
                                        <p:cTn id="7" dur="1000" fill="hold"/>
                                        <p:tgtEl>
                                          <p:spTgt spid="12">
                                            <p:bg/>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12">
                                            <p:bg/>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12">
                                            <p:bg/>
                                          </p:spTgt>
                                        </p:tgtEl>
                                        <p:attrNameLst>
                                          <p:attrName>ppt_y</p:attrName>
                                        </p:attrNameLst>
                                      </p:cBhvr>
                                      <p:tavLst>
                                        <p:tav tm="0">
                                          <p:val>
                                            <p:strVal val="#ppt_y"/>
                                          </p:val>
                                        </p:tav>
                                        <p:tav tm="100000">
                                          <p:val>
                                            <p:strVal val="#ppt_y"/>
                                          </p:val>
                                        </p:tav>
                                      </p:tavLst>
                                    </p:anim>
                                    <p:animEffect transition="in" filter="fade">
                                      <p:cBhvr>
                                        <p:cTn id="10" dur="1000"/>
                                        <p:tgtEl>
                                          <p:spTgt spid="12">
                                            <p:bg/>
                                          </p:spTgt>
                                        </p:tgtEl>
                                      </p:cBhvr>
                                    </p:animEffect>
                                  </p:childTnLst>
                                </p:cTn>
                              </p:par>
                              <p:par>
                                <p:cTn id="11" presetID="48" presetClass="entr" presetSubtype="0" accel="50000" fill="hold" grpId="0" nodeType="withEffect">
                                  <p:stCondLst>
                                    <p:cond delay="0"/>
                                  </p:stCondLst>
                                  <p:childTnLst>
                                    <p:set>
                                      <p:cBhvr>
                                        <p:cTn id="12" dur="1" fill="hold">
                                          <p:stCondLst>
                                            <p:cond delay="0"/>
                                          </p:stCondLst>
                                        </p:cTn>
                                        <p:tgtEl>
                                          <p:spTgt spid="12">
                                            <p:txEl>
                                              <p:pRg st="0" end="0"/>
                                            </p:txEl>
                                          </p:spTgt>
                                        </p:tgtEl>
                                        <p:attrNameLst>
                                          <p:attrName>style.visibility</p:attrName>
                                        </p:attrNameLst>
                                      </p:cBhvr>
                                      <p:to>
                                        <p:strVal val="visible"/>
                                      </p:to>
                                    </p:set>
                                    <p:anim calcmode="lin" valueType="num">
                                      <p:cBhvr>
                                        <p:cTn id="13" dur="1000" fill="hold"/>
                                        <p:tgtEl>
                                          <p:spTgt spid="12">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14" dur="1000" fill="hold"/>
                                        <p:tgtEl>
                                          <p:spTgt spid="12">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15" dur="1000" fill="hold"/>
                                        <p:tgtEl>
                                          <p:spTgt spid="12">
                                            <p:txEl>
                                              <p:pRg st="0" end="0"/>
                                            </p:txEl>
                                          </p:spTgt>
                                        </p:tgtEl>
                                        <p:attrNameLst>
                                          <p:attrName>ppt_y</p:attrName>
                                        </p:attrNameLst>
                                      </p:cBhvr>
                                      <p:tavLst>
                                        <p:tav tm="0">
                                          <p:val>
                                            <p:strVal val="#ppt_y"/>
                                          </p:val>
                                        </p:tav>
                                        <p:tav tm="100000">
                                          <p:val>
                                            <p:strVal val="#ppt_y"/>
                                          </p:val>
                                        </p:tav>
                                      </p:tavLst>
                                    </p:anim>
                                    <p:animEffect transition="in" filter="fade">
                                      <p:cBhvr>
                                        <p:cTn id="16" dur="1000"/>
                                        <p:tgtEl>
                                          <p:spTgt spid="12">
                                            <p:txEl>
                                              <p:pRg st="0" end="0"/>
                                            </p:txEl>
                                          </p:spTgt>
                                        </p:tgtEl>
                                      </p:cBhvr>
                                    </p:animEffect>
                                  </p:childTnLst>
                                </p:cTn>
                              </p:par>
                              <p:par>
                                <p:cTn id="17" presetID="48" presetClass="entr" presetSubtype="0" accel="50000" fill="hold" grpId="0" nodeType="with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anim calcmode="lin" valueType="num">
                                      <p:cBhvr>
                                        <p:cTn id="19" dur="1000" fill="hold"/>
                                        <p:tgtEl>
                                          <p:spTgt spid="12">
                                            <p:txEl>
                                              <p:pRg st="1" end="1"/>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20" dur="1000" fill="hold"/>
                                        <p:tgtEl>
                                          <p:spTgt spid="12">
                                            <p:txEl>
                                              <p:pRg st="1" end="1"/>
                                            </p:txEl>
                                          </p:spTgt>
                                        </p:tgtEl>
                                        <p:attrNameLst>
                                          <p:attrName>ppt_x</p:attrName>
                                        </p:attrNameLst>
                                      </p:cBhvr>
                                      <p:tavLst>
                                        <p:tav tm="0">
                                          <p:val>
                                            <p:fltVal val="-1"/>
                                          </p:val>
                                        </p:tav>
                                        <p:tav tm="50000">
                                          <p:val>
                                            <p:fltVal val="0.95"/>
                                          </p:val>
                                        </p:tav>
                                        <p:tav tm="100000">
                                          <p:val>
                                            <p:strVal val="#ppt_x"/>
                                          </p:val>
                                        </p:tav>
                                      </p:tavLst>
                                    </p:anim>
                                    <p:anim calcmode="lin" valueType="num">
                                      <p:cBhvr>
                                        <p:cTn id="21" dur="1000" fill="hold"/>
                                        <p:tgtEl>
                                          <p:spTgt spid="12">
                                            <p:txEl>
                                              <p:pRg st="1" end="1"/>
                                            </p:txEl>
                                          </p:spTgt>
                                        </p:tgtEl>
                                        <p:attrNameLst>
                                          <p:attrName>ppt_y</p:attrName>
                                        </p:attrNameLst>
                                      </p:cBhvr>
                                      <p:tavLst>
                                        <p:tav tm="0">
                                          <p:val>
                                            <p:strVal val="#ppt_y"/>
                                          </p:val>
                                        </p:tav>
                                        <p:tav tm="100000">
                                          <p:val>
                                            <p:strVal val="#ppt_y"/>
                                          </p:val>
                                        </p:tav>
                                      </p:tavLst>
                                    </p:anim>
                                    <p:animEffect transition="in" filter="fade">
                                      <p:cBhvr>
                                        <p:cTn id="22" dur="1000"/>
                                        <p:tgtEl>
                                          <p:spTgt spid="12">
                                            <p:txEl>
                                              <p:pRg st="1" end="1"/>
                                            </p:txEl>
                                          </p:spTgt>
                                        </p:tgtEl>
                                      </p:cBhvr>
                                    </p:animEffect>
                                  </p:childTnLst>
                                </p:cTn>
                              </p:par>
                            </p:childTnLst>
                          </p:cTn>
                        </p:par>
                        <p:par>
                          <p:cTn id="23" fill="hold">
                            <p:stCondLst>
                              <p:cond delay="1000"/>
                            </p:stCondLst>
                            <p:childTnLst>
                              <p:par>
                                <p:cTn id="24" presetID="3" presetClass="emph" presetSubtype="2" fill="hold" nodeType="afterEffect">
                                  <p:stCondLst>
                                    <p:cond delay="0"/>
                                  </p:stCondLst>
                                  <p:childTnLst>
                                    <p:animClr clrSpc="rgb" dir="cw">
                                      <p:cBhvr override="childStyle">
                                        <p:cTn id="25" dur="2000" fill="hold"/>
                                        <p:tgtEl>
                                          <p:spTgt spid="12">
                                            <p:txEl>
                                              <p:pRg st="0" end="0"/>
                                            </p:txEl>
                                          </p:spTgt>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allAtOnce"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title"/>
          </p:nvPr>
        </p:nvSpPr>
        <p:spPr>
          <a:xfrm>
            <a:off x="457200" y="44450"/>
            <a:ext cx="8229600" cy="1143000"/>
          </a:xfrm>
          <a:solidFill>
            <a:srgbClr val="000000"/>
          </a:solidFill>
        </p:spPr>
        <p:txBody>
          <a:bodyPr/>
          <a:lstStyle/>
          <a:p>
            <a:pPr eaLnBrk="1" hangingPunct="1">
              <a:defRPr/>
            </a:pPr>
            <a:r>
              <a:rPr lang="en-US" sz="4800" b="1" dirty="0" err="1">
                <a:latin typeface="FMEmanee" pitchFamily="2" charset="0"/>
                <a:ea typeface="ＭＳ Ｐゴシック" charset="0"/>
                <a:cs typeface="ＭＳ Ｐゴシック" charset="0"/>
              </a:rPr>
              <a:t>cd;sjdos</a:t>
            </a:r>
            <a:r>
              <a:rPr lang="en-US" sz="4800" b="1" dirty="0">
                <a:latin typeface="FMEmanee" pitchFamily="2" charset="0"/>
                <a:ea typeface="ＭＳ Ｐゴシック" charset="0"/>
                <a:cs typeface="ＭＳ Ｐゴシック" charset="0"/>
              </a:rPr>
              <a:t> mq¾j </a:t>
            </a:r>
            <a:r>
              <a:rPr lang="en-US" sz="4800" b="1" dirty="0" err="1">
                <a:latin typeface="FMEmanee" pitchFamily="2" charset="0"/>
                <a:ea typeface="ＭＳ Ｐゴシック" charset="0"/>
                <a:cs typeface="ＭＳ Ｐゴシック" charset="0"/>
              </a:rPr>
              <a:t>úksYaph</a:t>
            </a:r>
            <a:endParaRPr lang="en-US" sz="4800" b="1" dirty="0">
              <a:latin typeface="Arial" charset="0"/>
              <a:ea typeface="ＭＳ Ｐゴシック" charset="0"/>
              <a:cs typeface="ＭＳ Ｐゴシック" charset="0"/>
            </a:endParaRPr>
          </a:p>
        </p:txBody>
      </p:sp>
      <p:sp>
        <p:nvSpPr>
          <p:cNvPr id="37893" name="Rectangle 5"/>
          <p:cNvSpPr>
            <a:spLocks noChangeArrowheads="1"/>
          </p:cNvSpPr>
          <p:nvPr/>
        </p:nvSpPr>
        <p:spPr bwMode="auto">
          <a:xfrm>
            <a:off x="251520" y="1107578"/>
            <a:ext cx="8892480" cy="6131421"/>
          </a:xfrm>
          <a:prstGeom prst="rect">
            <a:avLst/>
          </a:prstGeom>
          <a:noFill/>
          <a:ln>
            <a:noFill/>
          </a:ln>
        </p:spPr>
        <p:txBody>
          <a:bodyPr/>
          <a:lstStyle/>
          <a:p>
            <a:pPr marL="609600" indent="-609600" eaLnBrk="1" hangingPunct="1">
              <a:defRPr/>
            </a:pPr>
            <a:r>
              <a:rPr lang="en-US" sz="3600" b="1" dirty="0">
                <a:latin typeface="FMEmanee" pitchFamily="2" charset="0"/>
              </a:rPr>
              <a:t>1wkaHcd;ska m%;</a:t>
            </a:r>
            <a:r>
              <a:rPr lang="en-US" sz="3600" b="1" dirty="0" err="1">
                <a:latin typeface="FMEmanee" pitchFamily="2" charset="0"/>
              </a:rPr>
              <a:t>slaIsm</a:t>
            </a:r>
            <a:r>
              <a:rPr lang="en-US" sz="3600" b="1" dirty="0">
                <a:latin typeface="FMEmanee" pitchFamily="2" charset="0"/>
              </a:rPr>
              <a:t> l&lt;d </a:t>
            </a:r>
            <a:r>
              <a:rPr lang="en-US" sz="3600" b="1" dirty="0" err="1">
                <a:latin typeface="FMEmanee" pitchFamily="2" charset="0"/>
              </a:rPr>
              <a:t>hqfoõjka</a:t>
            </a:r>
            <a:endParaRPr lang="en-US" sz="3600" b="1" dirty="0">
              <a:latin typeface="FMEmanee" pitchFamily="2" charset="0"/>
            </a:endParaRPr>
          </a:p>
          <a:p>
            <a:pPr marL="609600" indent="-609600" eaLnBrk="1" hangingPunct="1">
              <a:defRPr/>
            </a:pPr>
            <a:r>
              <a:rPr lang="en-US" sz="3600" b="1" dirty="0">
                <a:latin typeface="FMEmanee" pitchFamily="2" charset="0"/>
              </a:rPr>
              <a:t>2hqfoõjka m%;</a:t>
            </a:r>
            <a:r>
              <a:rPr lang="en-US" sz="3600" b="1" dirty="0" err="1">
                <a:latin typeface="FMEmanee" pitchFamily="2" charset="0"/>
              </a:rPr>
              <a:t>slaIsm</a:t>
            </a:r>
            <a:r>
              <a:rPr lang="en-US" sz="3600" b="1" dirty="0">
                <a:latin typeface="FMEmanee" pitchFamily="2" charset="0"/>
              </a:rPr>
              <a:t> l&lt;d </a:t>
            </a:r>
            <a:r>
              <a:rPr lang="en-US" sz="3600" b="1" dirty="0" err="1">
                <a:latin typeface="FMEmanee" pitchFamily="2" charset="0"/>
              </a:rPr>
              <a:t>wkaHcd;skaj</a:t>
            </a:r>
            <a:endParaRPr lang="en-US" sz="3600" b="1" dirty="0">
              <a:latin typeface="FMEmanee" pitchFamily="2" charset="0"/>
            </a:endParaRPr>
          </a:p>
          <a:p>
            <a:pPr marL="609600" indent="-609600" eaLnBrk="1" hangingPunct="1">
              <a:defRPr/>
            </a:pPr>
            <a:r>
              <a:rPr lang="en-US" sz="3600" b="1" dirty="0">
                <a:latin typeface="FMEmanee" pitchFamily="2" charset="0"/>
              </a:rPr>
              <a:t>3hqofha </a:t>
            </a:r>
            <a:r>
              <a:rPr lang="en-US" sz="3600" b="1" dirty="0" err="1">
                <a:latin typeface="FMEmanee" pitchFamily="2" charset="0"/>
              </a:rPr>
              <a:t>hqfoõjka</a:t>
            </a:r>
            <a:r>
              <a:rPr lang="en-US" sz="3600" b="1" dirty="0">
                <a:latin typeface="FMEmanee" pitchFamily="2" charset="0"/>
              </a:rPr>
              <a:t> m%;</a:t>
            </a:r>
            <a:r>
              <a:rPr lang="en-US" sz="3600" b="1" dirty="0" err="1">
                <a:latin typeface="FMEmanee" pitchFamily="2" charset="0"/>
              </a:rPr>
              <a:t>slaIsm</a:t>
            </a:r>
            <a:r>
              <a:rPr lang="en-US" sz="3600" b="1" dirty="0">
                <a:latin typeface="FMEmanee" pitchFamily="2" charset="0"/>
              </a:rPr>
              <a:t> l&lt;d .,s, </a:t>
            </a:r>
            <a:r>
              <a:rPr lang="en-US" sz="3600" b="1" dirty="0" err="1">
                <a:latin typeface="FMEmanee" pitchFamily="2" charset="0"/>
              </a:rPr>
              <a:t>hqfoõjkaj</a:t>
            </a:r>
            <a:endParaRPr lang="en-US" sz="3600" b="1" dirty="0">
              <a:latin typeface="FMEmanee" pitchFamily="2" charset="0"/>
            </a:endParaRPr>
          </a:p>
          <a:p>
            <a:pPr marL="609600" indent="-609600" eaLnBrk="1" hangingPunct="1">
              <a:defRPr/>
            </a:pPr>
            <a:r>
              <a:rPr lang="en-US" sz="3600" b="1" dirty="0">
                <a:latin typeface="FMEmanee" pitchFamily="2" charset="0"/>
              </a:rPr>
              <a:t>4.,s, </a:t>
            </a:r>
            <a:r>
              <a:rPr lang="en-US" sz="3600" b="1" dirty="0" err="1">
                <a:latin typeface="FMEmanee" pitchFamily="2" charset="0"/>
              </a:rPr>
              <a:t>hqfoõjka</a:t>
            </a:r>
            <a:r>
              <a:rPr lang="en-US" sz="3600" b="1" dirty="0">
                <a:latin typeface="FMEmanee" pitchFamily="2" charset="0"/>
              </a:rPr>
              <a:t> m%;</a:t>
            </a:r>
            <a:r>
              <a:rPr lang="en-US" sz="3600" b="1" dirty="0" err="1">
                <a:latin typeface="FMEmanee" pitchFamily="2" charset="0"/>
              </a:rPr>
              <a:t>slafIm</a:t>
            </a:r>
            <a:r>
              <a:rPr lang="en-US" sz="3600" b="1" dirty="0">
                <a:latin typeface="FMEmanee" pitchFamily="2" charset="0"/>
              </a:rPr>
              <a:t> l&lt;d </a:t>
            </a:r>
            <a:r>
              <a:rPr lang="en-US" sz="3600" b="1" dirty="0" err="1">
                <a:latin typeface="FMEmanee" pitchFamily="2" charset="0"/>
              </a:rPr>
              <a:t>hqofha</a:t>
            </a:r>
            <a:r>
              <a:rPr lang="en-US" sz="3600" b="1" dirty="0">
                <a:latin typeface="FMEmanee" pitchFamily="2" charset="0"/>
              </a:rPr>
              <a:t> </a:t>
            </a:r>
            <a:r>
              <a:rPr lang="en-US" sz="3600" b="1" dirty="0" err="1">
                <a:latin typeface="FMEmanee" pitchFamily="2" charset="0"/>
              </a:rPr>
              <a:t>hqfoõjkaj</a:t>
            </a:r>
            <a:r>
              <a:rPr lang="en-US" sz="3600" b="1" dirty="0">
                <a:latin typeface="FMEmanee" pitchFamily="2" charset="0"/>
              </a:rPr>
              <a:t> </a:t>
            </a:r>
          </a:p>
          <a:p>
            <a:pPr marL="609600" indent="-609600" eaLnBrk="1" hangingPunct="1">
              <a:defRPr/>
            </a:pPr>
            <a:r>
              <a:rPr lang="en-US" sz="3600" b="1" dirty="0">
                <a:effectLst>
                  <a:glow rad="101600">
                    <a:srgbClr val="000000">
                      <a:alpha val="75000"/>
                    </a:srgbClr>
                  </a:glow>
                </a:effectLst>
                <a:latin typeface="FMEmanee" pitchFamily="2" charset="0"/>
                <a:cs typeface="Arial"/>
              </a:rPr>
              <a:t>5</a:t>
            </a:r>
            <a:r>
              <a:rPr lang="en-US" sz="3600" b="1" dirty="0">
                <a:latin typeface="FMEmanee" pitchFamily="2" charset="0"/>
              </a:rPr>
              <a:t> </a:t>
            </a:r>
            <a:r>
              <a:rPr lang="en-US" sz="3600" b="1" dirty="0" err="1">
                <a:latin typeface="FMEmanee" pitchFamily="2" charset="0"/>
              </a:rPr>
              <a:t>hqfoõjka</a:t>
            </a:r>
            <a:r>
              <a:rPr lang="en-US" sz="3600" b="1" dirty="0">
                <a:latin typeface="FMEmanee" pitchFamily="2" charset="0"/>
              </a:rPr>
              <a:t> m%;</a:t>
            </a:r>
            <a:r>
              <a:rPr lang="en-US" sz="3600" b="1" dirty="0" err="1">
                <a:latin typeface="FMEmanee" pitchFamily="2" charset="0"/>
              </a:rPr>
              <a:t>slafIm</a:t>
            </a:r>
            <a:r>
              <a:rPr lang="en-US" sz="3600" b="1" dirty="0">
                <a:latin typeface="FMEmanee" pitchFamily="2" charset="0"/>
              </a:rPr>
              <a:t> l&lt;d </a:t>
            </a:r>
            <a:r>
              <a:rPr lang="en-US" sz="3600" b="1" dirty="0" err="1">
                <a:latin typeface="FMEmanee" pitchFamily="2" charset="0"/>
              </a:rPr>
              <a:t>iudrs;hkaj</a:t>
            </a:r>
            <a:r>
              <a:rPr lang="en-US" sz="3600" b="1" dirty="0">
                <a:latin typeface="FMEmanee" pitchFamily="2" charset="0"/>
              </a:rPr>
              <a:t> </a:t>
            </a:r>
            <a:endParaRPr lang="en-US" sz="3600" b="1" dirty="0">
              <a:effectLst>
                <a:glow rad="101600">
                  <a:srgbClr val="000000">
                    <a:alpha val="75000"/>
                  </a:srgbClr>
                </a:glow>
              </a:effectLst>
              <a:latin typeface="FMEmanee" pitchFamily="2" charset="0"/>
              <a:cs typeface="Arial"/>
            </a:endParaRPr>
          </a:p>
          <a:p>
            <a:pPr marL="609600" indent="-609600" eaLnBrk="1" hangingPunct="1">
              <a:defRPr/>
            </a:pPr>
            <a:r>
              <a:rPr lang="en-US" sz="3600" b="1" dirty="0">
                <a:effectLst>
                  <a:glow rad="101600">
                    <a:srgbClr val="000000">
                      <a:alpha val="75000"/>
                    </a:srgbClr>
                  </a:glow>
                </a:effectLst>
                <a:latin typeface="FMEmanee" pitchFamily="2" charset="0"/>
                <a:cs typeface="Arial"/>
              </a:rPr>
              <a:t>6wka;¾jd¾.sl </a:t>
            </a:r>
            <a:r>
              <a:rPr lang="en-US" sz="3600" b="1" dirty="0" err="1">
                <a:effectLst>
                  <a:glow rad="101600">
                    <a:srgbClr val="000000">
                      <a:alpha val="75000"/>
                    </a:srgbClr>
                  </a:glow>
                </a:effectLst>
                <a:latin typeface="FMEmanee" pitchFamily="2" charset="0"/>
                <a:cs typeface="Arial"/>
              </a:rPr>
              <a:t>újdyhg</a:t>
            </a:r>
            <a:r>
              <a:rPr lang="en-US" sz="3600" b="1" dirty="0">
                <a:effectLst>
                  <a:glow rad="101600">
                    <a:srgbClr val="000000">
                      <a:alpha val="75000"/>
                    </a:srgbClr>
                  </a:glow>
                </a:effectLst>
                <a:latin typeface="FMEmanee" pitchFamily="2" charset="0"/>
                <a:cs typeface="Arial"/>
              </a:rPr>
              <a:t> </a:t>
            </a:r>
            <a:r>
              <a:rPr lang="en-US" sz="3600" b="1" dirty="0" err="1">
                <a:effectLst>
                  <a:glow rad="101600">
                    <a:srgbClr val="000000">
                      <a:alpha val="75000"/>
                    </a:srgbClr>
                  </a:glow>
                </a:effectLst>
                <a:latin typeface="FMEmanee" pitchFamily="2" charset="0"/>
                <a:cs typeface="Arial"/>
              </a:rPr>
              <a:t>foúhkajykafia</a:t>
            </a:r>
            <a:r>
              <a:rPr lang="en-US" sz="3600" b="1" dirty="0">
                <a:effectLst>
                  <a:glow rad="101600">
                    <a:srgbClr val="000000">
                      <a:alpha val="75000"/>
                    </a:srgbClr>
                  </a:glow>
                </a:effectLst>
                <a:latin typeface="FMEmanee" pitchFamily="2" charset="0"/>
                <a:cs typeface="Arial"/>
              </a:rPr>
              <a:t> </a:t>
            </a:r>
            <a:r>
              <a:rPr lang="en-US" sz="3600" b="1" dirty="0" err="1">
                <a:effectLst>
                  <a:glow rad="101600">
                    <a:srgbClr val="000000">
                      <a:alpha val="75000"/>
                    </a:srgbClr>
                  </a:glow>
                </a:effectLst>
                <a:latin typeface="FMEmanee" pitchFamily="2" charset="0"/>
                <a:cs typeface="Arial"/>
              </a:rPr>
              <a:t>bv</a:t>
            </a:r>
            <a:r>
              <a:rPr lang="en-US" sz="3600" b="1" dirty="0">
                <a:effectLst>
                  <a:glow rad="101600">
                    <a:srgbClr val="000000">
                      <a:alpha val="75000"/>
                    </a:srgbClr>
                  </a:glow>
                </a:effectLst>
                <a:latin typeface="FMEmanee" pitchFamily="2" charset="0"/>
                <a:cs typeface="Arial"/>
              </a:rPr>
              <a:t> </a:t>
            </a:r>
            <a:r>
              <a:rPr lang="en-US" sz="3600" b="1" dirty="0" err="1">
                <a:effectLst>
                  <a:glow rad="101600">
                    <a:srgbClr val="000000">
                      <a:alpha val="75000"/>
                    </a:srgbClr>
                  </a:glow>
                </a:effectLst>
                <a:latin typeface="FMEmanee" pitchFamily="2" charset="0"/>
                <a:cs typeface="Arial"/>
              </a:rPr>
              <a:t>yrskjdo</a:t>
            </a:r>
            <a:r>
              <a:rPr lang="en-US" sz="3600" b="1" dirty="0">
                <a:effectLst>
                  <a:glow rad="101600">
                    <a:srgbClr val="000000">
                      <a:alpha val="75000"/>
                    </a:srgbClr>
                  </a:glow>
                </a:effectLst>
                <a:latin typeface="Arial"/>
                <a:cs typeface="Arial"/>
              </a:rPr>
              <a:t>?</a:t>
            </a:r>
          </a:p>
          <a:p>
            <a:pPr marL="609600" indent="-609600" eaLnBrk="1" hangingPunct="1">
              <a:defRPr/>
            </a:pPr>
            <a:r>
              <a:rPr lang="en-US" sz="3200" b="1" dirty="0">
                <a:effectLst>
                  <a:glow rad="101600">
                    <a:srgbClr val="000000">
                      <a:alpha val="75000"/>
                    </a:srgbClr>
                  </a:glow>
                </a:effectLst>
                <a:latin typeface="FMEmanee" pitchFamily="2" charset="0"/>
                <a:cs typeface="Arial"/>
              </a:rPr>
              <a:t>7Wkajykafiaf.a ld&lt;</a:t>
            </a:r>
            <a:r>
              <a:rPr lang="en-US" sz="3200" b="1" dirty="0" err="1">
                <a:effectLst>
                  <a:glow rad="101600">
                    <a:srgbClr val="000000">
                      <a:alpha val="75000"/>
                    </a:srgbClr>
                  </a:glow>
                </a:effectLst>
                <a:latin typeface="FMEmanee" pitchFamily="2" charset="0"/>
                <a:cs typeface="Arial"/>
              </a:rPr>
              <a:t>fhaos</a:t>
            </a:r>
            <a:r>
              <a:rPr lang="en-US" sz="3200" b="1" dirty="0">
                <a:effectLst>
                  <a:glow rad="101600">
                    <a:srgbClr val="000000">
                      <a:alpha val="75000"/>
                    </a:srgbClr>
                  </a:glow>
                </a:effectLst>
                <a:latin typeface="FMEmanee" pitchFamily="2" charset="0"/>
                <a:cs typeface="Arial"/>
              </a:rPr>
              <a:t> </a:t>
            </a:r>
            <a:r>
              <a:rPr lang="en-US" sz="3200" b="1" dirty="0" err="1">
                <a:effectLst>
                  <a:glow rad="101600">
                    <a:srgbClr val="000000">
                      <a:alpha val="75000"/>
                    </a:srgbClr>
                  </a:glow>
                </a:effectLst>
                <a:latin typeface="FMEmanee" pitchFamily="2" charset="0"/>
                <a:cs typeface="Arial"/>
              </a:rPr>
              <a:t>cd;sjdoh</a:t>
            </a:r>
            <a:r>
              <a:rPr lang="en-US" sz="3200" b="1" dirty="0">
                <a:effectLst>
                  <a:glow rad="101600">
                    <a:srgbClr val="000000">
                      <a:alpha val="75000"/>
                    </a:srgbClr>
                  </a:glow>
                </a:effectLst>
                <a:latin typeface="FMEmanee" pitchFamily="2" charset="0"/>
                <a:cs typeface="Arial"/>
              </a:rPr>
              <a:t> </a:t>
            </a:r>
            <a:r>
              <a:rPr lang="en-US" sz="3200" b="1" dirty="0">
                <a:latin typeface="FMEmanee" pitchFamily="2" charset="0"/>
              </a:rPr>
              <a:t>m%;</a:t>
            </a:r>
            <a:r>
              <a:rPr lang="en-US" sz="3200" b="1" dirty="0" err="1">
                <a:latin typeface="FMEmanee" pitchFamily="2" charset="0"/>
              </a:rPr>
              <a:t>slafIm</a:t>
            </a:r>
            <a:r>
              <a:rPr lang="en-US" sz="3200" b="1" dirty="0">
                <a:latin typeface="FMEmanee" pitchFamily="2" charset="0"/>
              </a:rPr>
              <a:t> l&lt;d </a:t>
            </a:r>
            <a:endParaRPr lang="en-US" sz="3200" b="1" dirty="0">
              <a:effectLst>
                <a:glow rad="101600">
                  <a:srgbClr val="000000">
                    <a:alpha val="75000"/>
                  </a:srgbClr>
                </a:glow>
              </a:effectLst>
              <a:latin typeface="FMEmanee" pitchFamily="2" charset="0"/>
              <a:cs typeface="Arial"/>
            </a:endParaRPr>
          </a:p>
        </p:txBody>
      </p:sp>
      <p:sp>
        <p:nvSpPr>
          <p:cNvPr id="6" name="Text Box 4"/>
          <p:cNvSpPr txBox="1">
            <a:spLocks noChangeArrowheads="1"/>
          </p:cNvSpPr>
          <p:nvPr/>
        </p:nvSpPr>
        <p:spPr bwMode="auto">
          <a:xfrm>
            <a:off x="8338318" y="-57001"/>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latin typeface="Arial"/>
                <a:cs typeface="Arial"/>
              </a:rPr>
              <a:t>108</a:t>
            </a:r>
          </a:p>
        </p:txBody>
      </p:sp>
    </p:spTree>
    <p:extLst>
      <p:ext uri="{BB962C8B-B14F-4D97-AF65-F5344CB8AC3E}">
        <p14:creationId xmlns:p14="http://schemas.microsoft.com/office/powerpoint/2010/main" val="1825575058"/>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p:cNvSpPr>
            <a:spLocks noGrp="1" noChangeArrowheads="1"/>
          </p:cNvSpPr>
          <p:nvPr>
            <p:ph type="title"/>
          </p:nvPr>
        </p:nvSpPr>
        <p:spPr>
          <a:xfrm>
            <a:off x="609600" y="228600"/>
            <a:ext cx="8229600" cy="6126162"/>
          </a:xfrm>
          <a:ln>
            <a:solidFill>
              <a:srgbClr val="FF3300"/>
            </a:solidFill>
            <a:miter lim="800000"/>
            <a:headEnd/>
            <a:tailEnd/>
          </a:ln>
        </p:spPr>
        <p:txBody>
          <a:bodyPr/>
          <a:lstStyle/>
          <a:p>
            <a:pPr eaLnBrk="1" hangingPunct="1"/>
            <a:r>
              <a:rPr lang="en-US" sz="6000" dirty="0" err="1">
                <a:latin typeface="FMAbhaya" pitchFamily="2" charset="0"/>
                <a:ea typeface="ＭＳ Ｐゴシック" charset="0"/>
                <a:cs typeface="ＭＳ Ｐゴシック" charset="0"/>
              </a:rPr>
              <a:t>fhdaydka</a:t>
            </a:r>
            <a:r>
              <a:rPr lang="en-US" sz="8000" dirty="0">
                <a:latin typeface="Arial" charset="0"/>
                <a:ea typeface="ＭＳ Ｐゴシック" charset="0"/>
                <a:cs typeface="ＭＳ Ｐゴシック" charset="0"/>
              </a:rPr>
              <a:t> </a:t>
            </a:r>
            <a:r>
              <a:rPr lang="en-US" sz="4800" dirty="0">
                <a:latin typeface="Arial" charset="0"/>
                <a:ea typeface="ＭＳ Ｐゴシック" charset="0"/>
                <a:cs typeface="ＭＳ Ｐゴシック" charset="0"/>
              </a:rPr>
              <a:t>4:4</a:t>
            </a:r>
            <a:br>
              <a:rPr lang="en-US" sz="4800" dirty="0">
                <a:latin typeface="Arial" charset="0"/>
                <a:ea typeface="ＭＳ Ｐゴシック" charset="0"/>
                <a:cs typeface="ＭＳ Ｐゴシック" charset="0"/>
              </a:rPr>
            </a:br>
            <a:r>
              <a:rPr lang="en-US" altLang="ja-JP" sz="4800" dirty="0" err="1">
                <a:latin typeface="FMEmanee" pitchFamily="2" charset="0"/>
                <a:ea typeface="ＭＳ Ｐゴシック" charset="0"/>
                <a:cs typeface="ＭＳ Ｐゴシック" charset="0"/>
              </a:rPr>
              <a:t>Wkajykafia</a:t>
            </a:r>
            <a:r>
              <a:rPr lang="en-US" altLang="ja-JP" sz="4800" dirty="0">
                <a:latin typeface="FMEmanee" pitchFamily="2" charset="0"/>
                <a:ea typeface="ＭＳ Ｐゴシック" charset="0"/>
                <a:cs typeface="ＭＳ Ｐゴシック" charset="0"/>
              </a:rPr>
              <a:t> </a:t>
            </a:r>
            <a:r>
              <a:rPr lang="en-US" altLang="ja-JP" sz="4800" dirty="0" err="1">
                <a:latin typeface="FMEmanee" pitchFamily="2" charset="0"/>
                <a:ea typeface="ＭＳ Ｐゴシック" charset="0"/>
                <a:cs typeface="ＭＳ Ｐゴシック" charset="0"/>
              </a:rPr>
              <a:t>iudrsh</a:t>
            </a:r>
            <a:r>
              <a:rPr lang="en-US" altLang="ja-JP" sz="4800" dirty="0">
                <a:latin typeface="FMEmanee" pitchFamily="2" charset="0"/>
                <a:ea typeface="ＭＳ Ｐゴシック" charset="0"/>
                <a:cs typeface="ＭＳ Ｐゴシック" charset="0"/>
              </a:rPr>
              <a:t> </a:t>
            </a:r>
            <a:r>
              <a:rPr lang="en-US" altLang="ja-JP" sz="4800" dirty="0" err="1">
                <a:latin typeface="FMEmanee" pitchFamily="2" charset="0"/>
                <a:ea typeface="ＭＳ Ｐゴシック" charset="0"/>
                <a:cs typeface="ＭＳ Ｐゴシック" charset="0"/>
              </a:rPr>
              <a:t>ueoska</a:t>
            </a:r>
            <a:r>
              <a:rPr lang="en-US" altLang="ja-JP" sz="4800" dirty="0">
                <a:latin typeface="FMEmanee" pitchFamily="2" charset="0"/>
                <a:ea typeface="ＭＳ Ｐゴシック" charset="0"/>
                <a:cs typeface="ＭＳ Ｐゴシック" charset="0"/>
              </a:rPr>
              <a:t> </a:t>
            </a:r>
            <a:r>
              <a:rPr lang="en-US" altLang="ja-JP" sz="4800" dirty="0" err="1">
                <a:latin typeface="FMEmanee" pitchFamily="2" charset="0"/>
                <a:ea typeface="ＭＳ Ｐゴシック" charset="0"/>
                <a:cs typeface="ＭＳ Ｐゴシック" charset="0"/>
              </a:rPr>
              <a:t>hkag</a:t>
            </a:r>
            <a:r>
              <a:rPr lang="en-US" altLang="ja-JP" sz="4800" dirty="0">
                <a:latin typeface="FMEmanee" pitchFamily="2" charset="0"/>
                <a:ea typeface="ＭＳ Ｐゴシック" charset="0"/>
                <a:cs typeface="ＭＳ Ｐゴシック" charset="0"/>
              </a:rPr>
              <a:t> </a:t>
            </a:r>
            <a:r>
              <a:rPr lang="en-US" altLang="ja-JP" sz="4800" dirty="0" err="1">
                <a:latin typeface="FMEmanee" pitchFamily="2" charset="0"/>
                <a:ea typeface="ＭＳ Ｐゴシック" charset="0"/>
                <a:cs typeface="ＭＳ Ｐゴシック" charset="0"/>
              </a:rPr>
              <a:t>TkE</a:t>
            </a:r>
            <a:r>
              <a:rPr lang="en-US" altLang="ja-JP" sz="4800" dirty="0">
                <a:latin typeface="FMEmanee" pitchFamily="2" charset="0"/>
                <a:ea typeface="ＭＳ Ｐゴシック" charset="0"/>
                <a:cs typeface="ＭＳ Ｐゴシック" charset="0"/>
              </a:rPr>
              <a:t> </a:t>
            </a:r>
            <a:r>
              <a:rPr lang="en-US" altLang="ja-JP" sz="4800" dirty="0" err="1">
                <a:latin typeface="FMEmanee" pitchFamily="2" charset="0"/>
                <a:ea typeface="ＭＳ Ｐゴシック" charset="0"/>
                <a:cs typeface="ＭＳ Ｐゴシック" charset="0"/>
              </a:rPr>
              <a:t>neúka</a:t>
            </a:r>
            <a:r>
              <a:rPr lang="en-US" altLang="ja-JP" sz="4800" dirty="0">
                <a:latin typeface="FMEmanee" pitchFamily="2" charset="0"/>
                <a:ea typeface="ＭＳ Ｐゴシック" charset="0"/>
                <a:cs typeface="ＭＳ Ｐゴシック" charset="0"/>
              </a:rPr>
              <a:t> </a:t>
            </a:r>
            <a:r>
              <a:rPr lang="en-US" altLang="ja-JP" sz="4800" dirty="0" err="1">
                <a:latin typeface="FMEmanee" pitchFamily="2" charset="0"/>
                <a:ea typeface="ＭＳ Ｐゴシック" charset="0"/>
                <a:cs typeface="ＭＳ Ｐゴシック" charset="0"/>
              </a:rPr>
              <a:t>wruqKla</a:t>
            </a:r>
            <a:r>
              <a:rPr lang="en-US" altLang="ja-JP" sz="4800" dirty="0">
                <a:latin typeface="FMEmanee" pitchFamily="2" charset="0"/>
                <a:ea typeface="ＭＳ Ｐゴシック" charset="0"/>
                <a:cs typeface="ＭＳ Ｐゴシック" charset="0"/>
              </a:rPr>
              <a:t> </a:t>
            </a:r>
            <a:r>
              <a:rPr lang="en-US" altLang="ja-JP" sz="4800" dirty="0" err="1">
                <a:latin typeface="FMEmanee" pitchFamily="2" charset="0"/>
                <a:ea typeface="ＭＳ Ｐゴシック" charset="0"/>
                <a:cs typeface="ＭＳ Ｐゴシック" charset="0"/>
              </a:rPr>
              <a:t>iys;j</a:t>
            </a:r>
            <a:endParaRPr lang="en-US" sz="4800" dirty="0">
              <a:latin typeface="FMEmanee" pitchFamily="2" charset="0"/>
              <a:ea typeface="ＭＳ Ｐゴシック" charset="0"/>
              <a:cs typeface="ＭＳ Ｐゴシック" charset="0"/>
            </a:endParaRPr>
          </a:p>
        </p:txBody>
      </p:sp>
      <p:sp>
        <p:nvSpPr>
          <p:cNvPr id="165891" name="WordArt 3"/>
          <p:cNvSpPr>
            <a:spLocks noChangeArrowheads="1" noChangeShapeType="1" noTextEdit="1"/>
          </p:cNvSpPr>
          <p:nvPr/>
        </p:nvSpPr>
        <p:spPr bwMode="auto">
          <a:xfrm>
            <a:off x="685800" y="990600"/>
            <a:ext cx="8077200" cy="1219200"/>
          </a:xfrm>
          <a:prstGeom prst="rect">
            <a:avLst/>
          </a:prstGeom>
        </p:spPr>
        <p:txBody>
          <a:bodyPr wrap="none" fromWordArt="1">
            <a:prstTxWarp prst="textDoubleWave1">
              <a:avLst>
                <a:gd name="adj1" fmla="val 6500"/>
                <a:gd name="adj2" fmla="val 0"/>
              </a:avLst>
            </a:prstTxWarp>
          </a:bodyPr>
          <a:lstStyle/>
          <a:p>
            <a:pPr algn="ctr"/>
            <a:r>
              <a:rPr lang="en-US" sz="3600" dirty="0" err="1">
                <a:latin typeface="FMEmanee" pitchFamily="2" charset="0"/>
              </a:rPr>
              <a:t>fhaiqia</a:t>
            </a:r>
            <a:r>
              <a:rPr lang="en-US" sz="3600" dirty="0">
                <a:latin typeface="FMEmanee" pitchFamily="2" charset="0"/>
              </a:rPr>
              <a:t> </a:t>
            </a:r>
            <a:r>
              <a:rPr lang="en-US" sz="3600" dirty="0" err="1">
                <a:latin typeface="FMEmanee" pitchFamily="2" charset="0"/>
              </a:rPr>
              <a:t>jykafiaf.a</a:t>
            </a:r>
            <a:r>
              <a:rPr lang="en-US" sz="3600" dirty="0">
                <a:latin typeface="FMEmanee" pitchFamily="2" charset="0"/>
              </a:rPr>
              <a:t> </a:t>
            </a:r>
            <a:r>
              <a:rPr lang="en-US" sz="3600" dirty="0" err="1">
                <a:latin typeface="FMEmanee" pitchFamily="2" charset="0"/>
              </a:rPr>
              <a:t>widukH</a:t>
            </a:r>
            <a:r>
              <a:rPr lang="en-US" sz="3600" dirty="0">
                <a:latin typeface="FMEmanee" pitchFamily="2" charset="0"/>
              </a:rPr>
              <a:t> .</a:t>
            </a:r>
            <a:r>
              <a:rPr lang="en-US" sz="3600" dirty="0" err="1">
                <a:latin typeface="FMEmanee" pitchFamily="2" charset="0"/>
              </a:rPr>
              <a:t>uka</a:t>
            </a:r>
            <a:r>
              <a:rPr lang="en-US" sz="3600" dirty="0">
                <a:latin typeface="FMEmanee" pitchFamily="2" charset="0"/>
              </a:rPr>
              <a:t> u.</a:t>
            </a:r>
            <a:endParaRPr lang="en-US" sz="3600" kern="10" dirty="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FMEmanee" pitchFamily="2" charset="0"/>
              <a:ea typeface="Impact"/>
              <a:cs typeface="Impact"/>
            </a:endParaRPr>
          </a:p>
        </p:txBody>
      </p:sp>
      <p:sp>
        <p:nvSpPr>
          <p:cNvPr id="165892" name="WordArt 4"/>
          <p:cNvSpPr>
            <a:spLocks noChangeArrowheads="1" noChangeShapeType="1" noTextEdit="1"/>
          </p:cNvSpPr>
          <p:nvPr/>
        </p:nvSpPr>
        <p:spPr bwMode="auto">
          <a:xfrm>
            <a:off x="762000" y="4800600"/>
            <a:ext cx="7620000" cy="1524000"/>
          </a:xfrm>
          <a:prstGeom prst="rect">
            <a:avLst/>
          </a:prstGeom>
        </p:spPr>
        <p:txBody>
          <a:bodyPr wrap="none" fromWordArt="1">
            <a:prstTxWarp prst="textPlain">
              <a:avLst>
                <a:gd name="adj" fmla="val 50000"/>
              </a:avLst>
            </a:prstTxWarp>
          </a:bodyPr>
          <a:lstStyle/>
          <a:p>
            <a:pPr algn="ctr"/>
            <a:r>
              <a:rPr lang="en-US" altLang="ja-JP" sz="3600" dirty="0" err="1">
                <a:solidFill>
                  <a:srgbClr val="7030A0"/>
                </a:solidFill>
                <a:latin typeface="FMEmanee" pitchFamily="2" charset="0"/>
              </a:rPr>
              <a:t>wruqkla</a:t>
            </a:r>
            <a:r>
              <a:rPr lang="en-US" altLang="ja-JP" sz="3600" dirty="0">
                <a:solidFill>
                  <a:srgbClr val="7030A0"/>
                </a:solidFill>
                <a:latin typeface="FMEmanee" pitchFamily="2" charset="0"/>
              </a:rPr>
              <a:t> </a:t>
            </a:r>
            <a:r>
              <a:rPr lang="en-US" altLang="ja-JP" sz="3600" dirty="0" err="1">
                <a:solidFill>
                  <a:srgbClr val="7030A0"/>
                </a:solidFill>
                <a:latin typeface="FMEmanee" pitchFamily="2" charset="0"/>
              </a:rPr>
              <a:t>iys;j</a:t>
            </a:r>
            <a:endParaRPr lang="en-US" sz="3600" kern="10" dirty="0">
              <a:ln w="12700">
                <a:solidFill>
                  <a:srgbClr val="EAEAEA"/>
                </a:solidFill>
                <a:round/>
                <a:headEnd/>
                <a:tailEnd/>
              </a:ln>
              <a:solidFill>
                <a:srgbClr val="7030A0"/>
              </a:solidFill>
              <a:effectLst>
                <a:outerShdw blurRad="63500" dist="38099" dir="2700000" sy="50000" kx="2115830" algn="bl" rotWithShape="0">
                  <a:srgbClr val="C0C0C0">
                    <a:alpha val="79999"/>
                  </a:srgbClr>
                </a:outerShdw>
              </a:effectLst>
              <a:latin typeface="FMEmanee" pitchFamily="2" charset="0"/>
              <a:ea typeface="Arial Black"/>
              <a:cs typeface="Arial Black"/>
            </a:endParaRPr>
          </a:p>
        </p:txBody>
      </p:sp>
      <p:sp>
        <p:nvSpPr>
          <p:cNvPr id="2" name="TextBox 1"/>
          <p:cNvSpPr txBox="1"/>
          <p:nvPr/>
        </p:nvSpPr>
        <p:spPr>
          <a:xfrm>
            <a:off x="2790996" y="-725751"/>
            <a:ext cx="184666" cy="369332"/>
          </a:xfrm>
          <a:prstGeom prst="rect">
            <a:avLst/>
          </a:prstGeom>
          <a:noFill/>
        </p:spPr>
        <p:txBody>
          <a:bodyPr wrap="none" rtlCol="0">
            <a:spAutoFit/>
          </a:bodyP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65890"/>
                                        </p:tgtEl>
                                        <p:attrNameLst>
                                          <p:attrName>style.visibility</p:attrName>
                                        </p:attrNameLst>
                                      </p:cBhvr>
                                      <p:to>
                                        <p:strVal val="visible"/>
                                      </p:to>
                                    </p:set>
                                    <p:animEffect transition="in" filter="blinds(horizontal)">
                                      <p:cBhvr>
                                        <p:cTn id="7" dur="500"/>
                                        <p:tgtEl>
                                          <p:spTgt spid="16589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65891"/>
                                        </p:tgtEl>
                                        <p:attrNameLst>
                                          <p:attrName>style.visibility</p:attrName>
                                        </p:attrNameLst>
                                      </p:cBhvr>
                                      <p:to>
                                        <p:strVal val="visible"/>
                                      </p:to>
                                    </p:set>
                                    <p:animEffect transition="in" filter="blinds(horizontal)">
                                      <p:cBhvr>
                                        <p:cTn id="12" dur="500"/>
                                        <p:tgtEl>
                                          <p:spTgt spid="1658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165892"/>
                                        </p:tgtEl>
                                        <p:attrNameLst>
                                          <p:attrName>style.visibility</p:attrName>
                                        </p:attrNameLst>
                                      </p:cBhvr>
                                      <p:to>
                                        <p:strVal val="visible"/>
                                      </p:to>
                                    </p:set>
                                    <p:animEffect transition="in" filter="diamond(in)">
                                      <p:cBhvr>
                                        <p:cTn id="17" dur="1000"/>
                                        <p:tgtEl>
                                          <p:spTgt spid="1658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165891" grpId="0" animBg="1"/>
      <p:bldP spid="16589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Picture 2" descr="10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372600" cy="7239000"/>
          </a:xfrm>
          <a:prstGeom prst="rect">
            <a:avLst/>
          </a:prstGeom>
          <a:noFill/>
          <a:ln w="9525">
            <a:solidFill>
              <a:srgbClr val="0033CC"/>
            </a:solidFill>
            <a:miter lim="800000"/>
            <a:headEnd/>
            <a:tailEnd/>
          </a:ln>
          <a:extLst>
            <a:ext uri="{909E8E84-426E-40dd-AFC4-6F175D3DCCD1}">
              <a14:hiddenFill xmlns:a14="http://schemas.microsoft.com/office/drawing/2010/main">
                <a:solidFill>
                  <a:srgbClr val="FFFFFF"/>
                </a:solidFill>
              </a14:hiddenFill>
            </a:ext>
          </a:extLst>
        </p:spPr>
      </p:pic>
      <p:sp>
        <p:nvSpPr>
          <p:cNvPr id="137218" name="Rectangle 3"/>
          <p:cNvSpPr>
            <a:spLocks noGrp="1" noChangeArrowheads="1"/>
          </p:cNvSpPr>
          <p:nvPr>
            <p:ph type="title" idx="4294967295"/>
          </p:nvPr>
        </p:nvSpPr>
        <p:spPr>
          <a:xfrm>
            <a:off x="457200" y="-1752600"/>
            <a:ext cx="8229600" cy="685800"/>
          </a:xfrm>
        </p:spPr>
        <p:txBody>
          <a:bodyPr/>
          <a:lstStyle/>
          <a:p>
            <a:pPr eaLnBrk="1" hangingPunct="1"/>
            <a:r>
              <a:rPr lang="en-US" sz="4000">
                <a:latin typeface="Arial" charset="0"/>
                <a:ea typeface="ＭＳ Ｐゴシック" charset="0"/>
                <a:cs typeface="ＭＳ Ｐゴシック" charset="0"/>
              </a:rPr>
              <a:t>Map</a:t>
            </a:r>
          </a:p>
        </p:txBody>
      </p:sp>
      <p:sp>
        <p:nvSpPr>
          <p:cNvPr id="137219" name="Oval 4"/>
          <p:cNvSpPr>
            <a:spLocks noChangeArrowheads="1"/>
          </p:cNvSpPr>
          <p:nvPr/>
        </p:nvSpPr>
        <p:spPr bwMode="auto">
          <a:xfrm>
            <a:off x="2514600" y="3733800"/>
            <a:ext cx="914400" cy="609600"/>
          </a:xfrm>
          <a:prstGeom prst="ellipse">
            <a:avLst/>
          </a:prstGeom>
          <a:noFill/>
          <a:ln w="9525">
            <a:solidFill>
              <a:schemeClr val="tx2"/>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41" name="Line 5"/>
          <p:cNvSpPr>
            <a:spLocks noChangeShapeType="1"/>
          </p:cNvSpPr>
          <p:nvPr/>
        </p:nvSpPr>
        <p:spPr bwMode="auto">
          <a:xfrm flipV="1">
            <a:off x="2286000" y="4267200"/>
            <a:ext cx="304800" cy="13716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2" name="Line 6"/>
          <p:cNvSpPr>
            <a:spLocks noChangeShapeType="1"/>
          </p:cNvSpPr>
          <p:nvPr/>
        </p:nvSpPr>
        <p:spPr bwMode="auto">
          <a:xfrm flipH="1" flipV="1">
            <a:off x="2286000" y="3733800"/>
            <a:ext cx="381000" cy="762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3" name="Line 7"/>
          <p:cNvSpPr>
            <a:spLocks noChangeShapeType="1"/>
          </p:cNvSpPr>
          <p:nvPr/>
        </p:nvSpPr>
        <p:spPr bwMode="auto">
          <a:xfrm flipV="1">
            <a:off x="2286000" y="1752600"/>
            <a:ext cx="533400" cy="1981200"/>
          </a:xfrm>
          <a:prstGeom prst="line">
            <a:avLst/>
          </a:prstGeom>
          <a:noFill/>
          <a:ln w="28575">
            <a:solidFill>
              <a:schemeClr val="tx1"/>
            </a:solidFill>
            <a:prstDash val="sys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4" name="Line 8"/>
          <p:cNvSpPr>
            <a:spLocks noChangeShapeType="1"/>
          </p:cNvSpPr>
          <p:nvPr/>
        </p:nvSpPr>
        <p:spPr bwMode="auto">
          <a:xfrm flipV="1">
            <a:off x="2667000" y="5181600"/>
            <a:ext cx="1905000" cy="533400"/>
          </a:xfrm>
          <a:prstGeom prst="line">
            <a:avLst/>
          </a:prstGeom>
          <a:noFill/>
          <a:ln w="28575">
            <a:solidFill>
              <a:srgbClr val="0033CC"/>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5" name="Line 9"/>
          <p:cNvSpPr>
            <a:spLocks noChangeShapeType="1"/>
          </p:cNvSpPr>
          <p:nvPr/>
        </p:nvSpPr>
        <p:spPr bwMode="auto">
          <a:xfrm flipH="1" flipV="1">
            <a:off x="3352800" y="2971800"/>
            <a:ext cx="1219200" cy="2286000"/>
          </a:xfrm>
          <a:prstGeom prst="line">
            <a:avLst/>
          </a:prstGeom>
          <a:noFill/>
          <a:ln w="28575">
            <a:solidFill>
              <a:srgbClr val="0033CC"/>
            </a:solidFill>
            <a:prstDash val="dash"/>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6" name="Line 10"/>
          <p:cNvSpPr>
            <a:spLocks noChangeShapeType="1"/>
          </p:cNvSpPr>
          <p:nvPr/>
        </p:nvSpPr>
        <p:spPr bwMode="auto">
          <a:xfrm flipH="1" flipV="1">
            <a:off x="3276600" y="1752600"/>
            <a:ext cx="76200" cy="1295400"/>
          </a:xfrm>
          <a:prstGeom prst="line">
            <a:avLst/>
          </a:prstGeom>
          <a:noFill/>
          <a:ln w="28575">
            <a:solidFill>
              <a:srgbClr val="0033CC"/>
            </a:solidFill>
            <a:prstDash val="dashDot"/>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7" name="Line 11"/>
          <p:cNvSpPr>
            <a:spLocks noChangeShapeType="1"/>
          </p:cNvSpPr>
          <p:nvPr/>
        </p:nvSpPr>
        <p:spPr bwMode="auto">
          <a:xfrm flipV="1">
            <a:off x="3581400" y="2590800"/>
            <a:ext cx="1066800" cy="914400"/>
          </a:xfrm>
          <a:prstGeom prst="line">
            <a:avLst/>
          </a:prstGeom>
          <a:noFill/>
          <a:ln w="9525">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7948" name="WordArt 12"/>
          <p:cNvSpPr>
            <a:spLocks noChangeArrowheads="1" noChangeShapeType="1" noTextEdit="1"/>
          </p:cNvSpPr>
          <p:nvPr/>
        </p:nvSpPr>
        <p:spPr bwMode="auto">
          <a:xfrm>
            <a:off x="4953000" y="2286000"/>
            <a:ext cx="3733800" cy="495300"/>
          </a:xfrm>
          <a:prstGeom prst="rect">
            <a:avLst/>
          </a:prstGeom>
        </p:spPr>
        <p:txBody>
          <a:bodyPr wrap="none" fromWordArt="1">
            <a:prstTxWarp prst="textPlain">
              <a:avLst>
                <a:gd name="adj" fmla="val 50000"/>
              </a:avLst>
            </a:prstTxWarp>
          </a:bodyPr>
          <a:lstStyle/>
          <a:p>
            <a:pPr algn="ctr"/>
            <a:r>
              <a:rPr lang="en-US" sz="3600" kern="10">
                <a:ln w="9525">
                  <a:solidFill>
                    <a:srgbClr val="0033CC"/>
                  </a:solidFill>
                  <a:round/>
                  <a:headEnd/>
                  <a:tailEnd/>
                </a:ln>
                <a:solidFill>
                  <a:srgbClr val="0033CC"/>
                </a:solidFill>
                <a:effectLst>
                  <a:outerShdw blurRad="63500" dist="38099" dir="2700000" algn="ctr" rotWithShape="0">
                    <a:srgbClr val="C0C0C0">
                      <a:alpha val="79999"/>
                    </a:srgbClr>
                  </a:outerShdw>
                </a:effectLst>
                <a:latin typeface="Garamond"/>
                <a:ea typeface="Garamond"/>
                <a:cs typeface="Garamond"/>
              </a:rPr>
              <a:t>Via Jordan rift</a:t>
            </a:r>
          </a:p>
        </p:txBody>
      </p:sp>
      <p:sp>
        <p:nvSpPr>
          <p:cNvPr id="137228" name="Rectangle 13"/>
          <p:cNvSpPr>
            <a:spLocks noChangeArrowheads="1"/>
          </p:cNvSpPr>
          <p:nvPr/>
        </p:nvSpPr>
        <p:spPr bwMode="auto">
          <a:xfrm>
            <a:off x="4800600" y="2133600"/>
            <a:ext cx="3962400" cy="762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0" name="Line 14"/>
          <p:cNvSpPr>
            <a:spLocks noChangeShapeType="1"/>
          </p:cNvSpPr>
          <p:nvPr/>
        </p:nvSpPr>
        <p:spPr bwMode="auto">
          <a:xfrm flipH="1">
            <a:off x="1447800" y="4724400"/>
            <a:ext cx="990600" cy="914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7230" name="Rectangle 15"/>
          <p:cNvSpPr>
            <a:spLocks noChangeArrowheads="1"/>
          </p:cNvSpPr>
          <p:nvPr/>
        </p:nvSpPr>
        <p:spPr bwMode="auto">
          <a:xfrm flipV="1">
            <a:off x="457200" y="5791200"/>
            <a:ext cx="2438400" cy="106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167952" name="WordArt 16"/>
          <p:cNvSpPr>
            <a:spLocks noChangeArrowheads="1" noChangeShapeType="1" noTextEdit="1"/>
          </p:cNvSpPr>
          <p:nvPr/>
        </p:nvSpPr>
        <p:spPr bwMode="auto">
          <a:xfrm>
            <a:off x="609600" y="5791200"/>
            <a:ext cx="2057400" cy="1066800"/>
          </a:xfrm>
          <a:prstGeom prst="rect">
            <a:avLst/>
          </a:prstGeom>
        </p:spPr>
        <p:txBody>
          <a:bodyPr wrap="none" fromWordArt="1">
            <a:prstTxWarp prst="textPlain">
              <a:avLst>
                <a:gd name="adj" fmla="val 50000"/>
              </a:avLst>
            </a:prstTxWarp>
          </a:bodyPr>
          <a:lstStyle/>
          <a:p>
            <a:pPr algn="ctr"/>
            <a:r>
              <a:rPr lang="en-US" altLang="ja-JP" sz="3600" dirty="0" err="1">
                <a:latin typeface="FMEmanee" pitchFamily="2" charset="0"/>
              </a:rPr>
              <a:t>wruqKla</a:t>
            </a:r>
            <a:r>
              <a:rPr lang="en-US" altLang="ja-JP" sz="3600" dirty="0">
                <a:latin typeface="FMEmanee" pitchFamily="2" charset="0"/>
              </a:rPr>
              <a:t> </a:t>
            </a:r>
            <a:r>
              <a:rPr lang="en-US" altLang="ja-JP" sz="3600" dirty="0" err="1">
                <a:latin typeface="FMEmanee" pitchFamily="2" charset="0"/>
              </a:rPr>
              <a:t>iys;j</a:t>
            </a:r>
            <a:endParaRPr lang="en-US" sz="3600" kern="10" dirty="0">
              <a:ln w="12700">
                <a:solidFill>
                  <a:srgbClr val="EAEAEA"/>
                </a:solidFill>
                <a:round/>
                <a:headEnd/>
                <a:tailEnd/>
              </a:ln>
              <a:gradFill rotWithShape="1">
                <a:gsLst>
                  <a:gs pos="0">
                    <a:srgbClr val="A603AB"/>
                  </a:gs>
                  <a:gs pos="12000">
                    <a:srgbClr val="E81766"/>
                  </a:gs>
                  <a:gs pos="27000">
                    <a:srgbClr val="EE3F17"/>
                  </a:gs>
                  <a:gs pos="48000">
                    <a:srgbClr val="FFFF00"/>
                  </a:gs>
                  <a:gs pos="64999">
                    <a:srgbClr val="1A8D48"/>
                  </a:gs>
                  <a:gs pos="78999">
                    <a:srgbClr val="0819FB"/>
                  </a:gs>
                  <a:gs pos="100000">
                    <a:srgbClr val="A603AB"/>
                  </a:gs>
                </a:gsLst>
                <a:lin ang="0" scaled="1"/>
              </a:gradFill>
              <a:effectLst>
                <a:outerShdw blurRad="63500" dist="38099" dir="2700000" sy="50000" kx="2115830" algn="bl" rotWithShape="0">
                  <a:srgbClr val="C0C0C0">
                    <a:alpha val="79999"/>
                  </a:srgbClr>
                </a:outerShdw>
              </a:effectLst>
              <a:latin typeface="Arial Black"/>
              <a:ea typeface="Arial Black"/>
              <a:cs typeface="Arial Black"/>
            </a:endParaRP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167938"/>
                                        </p:tgtEl>
                                        <p:attrNameLst>
                                          <p:attrName>style.visibility</p:attrName>
                                        </p:attrNameLst>
                                      </p:cBhvr>
                                      <p:to>
                                        <p:strVal val="visible"/>
                                      </p:to>
                                    </p:set>
                                    <p:animEffect transition="in" filter="blinds(horizontal)">
                                      <p:cBhvr>
                                        <p:cTn id="7" dur="500"/>
                                        <p:tgtEl>
                                          <p:spTgt spid="1679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7944"/>
                                        </p:tgtEl>
                                        <p:attrNameLst>
                                          <p:attrName>style.visibility</p:attrName>
                                        </p:attrNameLst>
                                      </p:cBhvr>
                                      <p:to>
                                        <p:strVal val="visible"/>
                                      </p:to>
                                    </p:set>
                                    <p:animEffect transition="in" filter="wipe(down)">
                                      <p:cBhvr>
                                        <p:cTn id="12" dur="500"/>
                                        <p:tgtEl>
                                          <p:spTgt spid="1679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7945"/>
                                        </p:tgtEl>
                                        <p:attrNameLst>
                                          <p:attrName>style.visibility</p:attrName>
                                        </p:attrNameLst>
                                      </p:cBhvr>
                                      <p:to>
                                        <p:strVal val="visible"/>
                                      </p:to>
                                    </p:set>
                                    <p:animEffect transition="in" filter="wipe(down)">
                                      <p:cBhvr>
                                        <p:cTn id="17" dur="500"/>
                                        <p:tgtEl>
                                          <p:spTgt spid="1679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7946"/>
                                        </p:tgtEl>
                                        <p:attrNameLst>
                                          <p:attrName>style.visibility</p:attrName>
                                        </p:attrNameLst>
                                      </p:cBhvr>
                                      <p:to>
                                        <p:strVal val="visible"/>
                                      </p:to>
                                    </p:set>
                                    <p:animEffect transition="in" filter="wipe(down)">
                                      <p:cBhvr>
                                        <p:cTn id="22" dur="500"/>
                                        <p:tgtEl>
                                          <p:spTgt spid="1679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67947"/>
                                        </p:tgtEl>
                                        <p:attrNameLst>
                                          <p:attrName>style.visibility</p:attrName>
                                        </p:attrNameLst>
                                      </p:cBhvr>
                                      <p:to>
                                        <p:strVal val="visible"/>
                                      </p:to>
                                    </p:set>
                                    <p:animEffect transition="in" filter="wipe(down)">
                                      <p:cBhvr>
                                        <p:cTn id="27" dur="500"/>
                                        <p:tgtEl>
                                          <p:spTgt spid="167947"/>
                                        </p:tgtEl>
                                      </p:cBhvr>
                                    </p:animEffect>
                                  </p:childTnLst>
                                </p:cTn>
                              </p:par>
                            </p:childTnLst>
                          </p:cTn>
                        </p:par>
                        <p:par>
                          <p:cTn id="28" fill="hold" nodeType="afterGroup">
                            <p:stCondLst>
                              <p:cond delay="500"/>
                            </p:stCondLst>
                            <p:childTnLst>
                              <p:par>
                                <p:cTn id="29" presetID="4" presetClass="entr" presetSubtype="16" fill="hold" grpId="0" nodeType="afterEffect">
                                  <p:stCondLst>
                                    <p:cond delay="0"/>
                                  </p:stCondLst>
                                  <p:childTnLst>
                                    <p:set>
                                      <p:cBhvr>
                                        <p:cTn id="30" dur="1" fill="hold">
                                          <p:stCondLst>
                                            <p:cond delay="0"/>
                                          </p:stCondLst>
                                        </p:cTn>
                                        <p:tgtEl>
                                          <p:spTgt spid="167948"/>
                                        </p:tgtEl>
                                        <p:attrNameLst>
                                          <p:attrName>style.visibility</p:attrName>
                                        </p:attrNameLst>
                                      </p:cBhvr>
                                      <p:to>
                                        <p:strVal val="visible"/>
                                      </p:to>
                                    </p:set>
                                    <p:animEffect transition="in" filter="box(in)">
                                      <p:cBhvr>
                                        <p:cTn id="31" dur="500"/>
                                        <p:tgtEl>
                                          <p:spTgt spid="167948"/>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67941"/>
                                        </p:tgtEl>
                                        <p:attrNameLst>
                                          <p:attrName>style.visibility</p:attrName>
                                        </p:attrNameLst>
                                      </p:cBhvr>
                                      <p:to>
                                        <p:strVal val="visible"/>
                                      </p:to>
                                    </p:set>
                                    <p:animEffect transition="in" filter="wipe(down)">
                                      <p:cBhvr>
                                        <p:cTn id="36" dur="500"/>
                                        <p:tgtEl>
                                          <p:spTgt spid="167941"/>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67942"/>
                                        </p:tgtEl>
                                        <p:attrNameLst>
                                          <p:attrName>style.visibility</p:attrName>
                                        </p:attrNameLst>
                                      </p:cBhvr>
                                      <p:to>
                                        <p:strVal val="visible"/>
                                      </p:to>
                                    </p:set>
                                    <p:animEffect transition="in" filter="wipe(down)">
                                      <p:cBhvr>
                                        <p:cTn id="41" dur="500"/>
                                        <p:tgtEl>
                                          <p:spTgt spid="167942"/>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67943"/>
                                        </p:tgtEl>
                                        <p:attrNameLst>
                                          <p:attrName>style.visibility</p:attrName>
                                        </p:attrNameLst>
                                      </p:cBhvr>
                                      <p:to>
                                        <p:strVal val="visible"/>
                                      </p:to>
                                    </p:set>
                                    <p:animEffect transition="in" filter="wipe(down)">
                                      <p:cBhvr>
                                        <p:cTn id="46" dur="500"/>
                                        <p:tgtEl>
                                          <p:spTgt spid="167943"/>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67950"/>
                                        </p:tgtEl>
                                        <p:attrNameLst>
                                          <p:attrName>style.visibility</p:attrName>
                                        </p:attrNameLst>
                                      </p:cBhvr>
                                      <p:to>
                                        <p:strVal val="visible"/>
                                      </p:to>
                                    </p:set>
                                    <p:animEffect transition="in" filter="wipe(up)">
                                      <p:cBhvr>
                                        <p:cTn id="51" dur="500"/>
                                        <p:tgtEl>
                                          <p:spTgt spid="167950"/>
                                        </p:tgtEl>
                                      </p:cBhvr>
                                    </p:animEffect>
                                  </p:childTnLst>
                                </p:cTn>
                              </p:par>
                            </p:childTnLst>
                          </p:cTn>
                        </p:par>
                        <p:par>
                          <p:cTn id="52" fill="hold" nodeType="afterGroup">
                            <p:stCondLst>
                              <p:cond delay="500"/>
                            </p:stCondLst>
                            <p:childTnLst>
                              <p:par>
                                <p:cTn id="53" presetID="2" presetClass="entr" presetSubtype="4" fill="hold" grpId="0" nodeType="afterEffect">
                                  <p:stCondLst>
                                    <p:cond delay="0"/>
                                  </p:stCondLst>
                                  <p:childTnLst>
                                    <p:set>
                                      <p:cBhvr>
                                        <p:cTn id="54" dur="1" fill="hold">
                                          <p:stCondLst>
                                            <p:cond delay="0"/>
                                          </p:stCondLst>
                                        </p:cTn>
                                        <p:tgtEl>
                                          <p:spTgt spid="167952"/>
                                        </p:tgtEl>
                                        <p:attrNameLst>
                                          <p:attrName>style.visibility</p:attrName>
                                        </p:attrNameLst>
                                      </p:cBhvr>
                                      <p:to>
                                        <p:strVal val="visible"/>
                                      </p:to>
                                    </p:set>
                                    <p:anim calcmode="lin" valueType="num">
                                      <p:cBhvr additive="base">
                                        <p:cTn id="55" dur="500" fill="hold"/>
                                        <p:tgtEl>
                                          <p:spTgt spid="167952"/>
                                        </p:tgtEl>
                                        <p:attrNameLst>
                                          <p:attrName>ppt_x</p:attrName>
                                        </p:attrNameLst>
                                      </p:cBhvr>
                                      <p:tavLst>
                                        <p:tav tm="0">
                                          <p:val>
                                            <p:strVal val="#ppt_x"/>
                                          </p:val>
                                        </p:tav>
                                        <p:tav tm="100000">
                                          <p:val>
                                            <p:strVal val="#ppt_x"/>
                                          </p:val>
                                        </p:tav>
                                      </p:tavLst>
                                    </p:anim>
                                    <p:anim calcmode="lin" valueType="num">
                                      <p:cBhvr additive="base">
                                        <p:cTn id="56" dur="500" fill="hold"/>
                                        <p:tgtEl>
                                          <p:spTgt spid="1679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941" grpId="0" animBg="1"/>
      <p:bldP spid="167942" grpId="0" animBg="1"/>
      <p:bldP spid="167943" grpId="0" animBg="1"/>
      <p:bldP spid="167944" grpId="0" animBg="1"/>
      <p:bldP spid="167945" grpId="0" animBg="1"/>
      <p:bldP spid="167946" grpId="0" animBg="1"/>
      <p:bldP spid="167947" grpId="0" animBg="1"/>
      <p:bldP spid="167948" grpId="0" animBg="1"/>
      <p:bldP spid="167950" grpId="0" animBg="1"/>
      <p:bldP spid="16795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1026"/>
          <p:cNvSpPr>
            <a:spLocks noGrp="1" noChangeArrowheads="1"/>
          </p:cNvSpPr>
          <p:nvPr>
            <p:ph type="title"/>
          </p:nvPr>
        </p:nvSpPr>
        <p:spPr/>
        <p:txBody>
          <a:bodyPr/>
          <a:lstStyle/>
          <a:p>
            <a:pPr eaLnBrk="1" hangingPunct="1">
              <a:defRPr/>
            </a:pPr>
            <a:r>
              <a:rPr lang="en-US">
                <a:latin typeface="Tahoma" charset="0"/>
                <a:ea typeface="ＭＳ Ｐゴシック" charset="0"/>
                <a:cs typeface="ＭＳ Ｐゴシック" charset="0"/>
              </a:rPr>
              <a:t>Jesus and the Samaritan woman</a:t>
            </a:r>
          </a:p>
        </p:txBody>
      </p:sp>
      <p:sp>
        <p:nvSpPr>
          <p:cNvPr id="176131" name="Rectangle 1027"/>
          <p:cNvSpPr>
            <a:spLocks noGrp="1" noChangeArrowheads="1"/>
          </p:cNvSpPr>
          <p:nvPr>
            <p:ph type="body" idx="1"/>
          </p:nvPr>
        </p:nvSpPr>
        <p:spPr/>
        <p:txBody>
          <a:bodyPr/>
          <a:lstStyle/>
          <a:p>
            <a:pPr eaLnBrk="1" hangingPunct="1">
              <a:buFont typeface="Wingdings" pitchFamily="19" charset="2"/>
              <a:buChar char="l"/>
              <a:defRPr/>
            </a:pPr>
            <a:endParaRPr lang="en-US">
              <a:ea typeface="+mn-ea"/>
              <a:cs typeface="+mn-cs"/>
            </a:endParaRPr>
          </a:p>
        </p:txBody>
      </p:sp>
      <p:pic>
        <p:nvPicPr>
          <p:cNvPr id="139267" name="Picture 1028" descr="Samaritan woman at the wel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3" name="Picture 3" descr="romancatacomb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47700" y="-512763"/>
            <a:ext cx="9828213" cy="737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0" name="Rectangle 2"/>
          <p:cNvSpPr>
            <a:spLocks noGrp="1" noChangeArrowheads="1"/>
          </p:cNvSpPr>
          <p:nvPr>
            <p:ph type="title"/>
          </p:nvPr>
        </p:nvSpPr>
        <p:spPr>
          <a:xfrm>
            <a:off x="457200" y="44450"/>
            <a:ext cx="8229600" cy="1143000"/>
          </a:xfrm>
          <a:solidFill>
            <a:srgbClr val="000000"/>
          </a:solidFill>
        </p:spPr>
        <p:txBody>
          <a:bodyPr/>
          <a:lstStyle/>
          <a:p>
            <a:pPr eaLnBrk="1" hangingPunct="1">
              <a:defRPr/>
            </a:pPr>
            <a:r>
              <a:rPr lang="en-US" sz="4800" b="1" dirty="0" err="1">
                <a:latin typeface="FMEmanee" pitchFamily="2" charset="0"/>
                <a:ea typeface="ＭＳ Ｐゴシック" charset="0"/>
                <a:cs typeface="ＭＳ Ｐゴシック" charset="0"/>
              </a:rPr>
              <a:t>cd;sjdos</a:t>
            </a:r>
            <a:r>
              <a:rPr lang="en-US" sz="4800" b="1" dirty="0">
                <a:latin typeface="FMEmanee" pitchFamily="2" charset="0"/>
                <a:ea typeface="ＭＳ Ｐゴシック" charset="0"/>
                <a:cs typeface="ＭＳ Ｐゴシック" charset="0"/>
              </a:rPr>
              <a:t> mq¾j </a:t>
            </a:r>
            <a:r>
              <a:rPr lang="en-US" sz="4800" b="1" dirty="0" err="1">
                <a:latin typeface="FMEmanee" pitchFamily="2" charset="0"/>
                <a:ea typeface="ＭＳ Ｐゴシック" charset="0"/>
                <a:cs typeface="ＭＳ Ｐゴシック" charset="0"/>
              </a:rPr>
              <a:t>úksYaph</a:t>
            </a:r>
            <a:endParaRPr lang="en-US" sz="4800" b="1" dirty="0">
              <a:latin typeface="Arial" charset="0"/>
              <a:ea typeface="ＭＳ Ｐゴシック" charset="0"/>
              <a:cs typeface="ＭＳ Ｐゴシック" charset="0"/>
            </a:endParaRPr>
          </a:p>
        </p:txBody>
      </p:sp>
      <p:sp>
        <p:nvSpPr>
          <p:cNvPr id="37893" name="Rectangle 5"/>
          <p:cNvSpPr>
            <a:spLocks noChangeArrowheads="1"/>
          </p:cNvSpPr>
          <p:nvPr/>
        </p:nvSpPr>
        <p:spPr bwMode="auto">
          <a:xfrm>
            <a:off x="251520" y="1107578"/>
            <a:ext cx="8892480" cy="6131421"/>
          </a:xfrm>
          <a:prstGeom prst="rect">
            <a:avLst/>
          </a:prstGeom>
          <a:noFill/>
          <a:ln>
            <a:noFill/>
          </a:ln>
        </p:spPr>
        <p:txBody>
          <a:bodyPr/>
          <a:lstStyle/>
          <a:p>
            <a:pPr marL="609600" indent="-609600" eaLnBrk="1" hangingPunct="1">
              <a:defRPr/>
            </a:pPr>
            <a:r>
              <a:rPr lang="en-US" sz="3600" b="1" dirty="0">
                <a:latin typeface="FMEmanee" pitchFamily="2" charset="0"/>
              </a:rPr>
              <a:t>1wkaHcd;ska m%;</a:t>
            </a:r>
            <a:r>
              <a:rPr lang="en-US" sz="3600" b="1" dirty="0" err="1">
                <a:latin typeface="FMEmanee" pitchFamily="2" charset="0"/>
              </a:rPr>
              <a:t>slaIsm</a:t>
            </a:r>
            <a:r>
              <a:rPr lang="en-US" sz="3600" b="1" dirty="0">
                <a:latin typeface="FMEmanee" pitchFamily="2" charset="0"/>
              </a:rPr>
              <a:t> l&lt;d </a:t>
            </a:r>
            <a:r>
              <a:rPr lang="en-US" sz="3600" b="1" dirty="0" err="1">
                <a:latin typeface="FMEmanee" pitchFamily="2" charset="0"/>
              </a:rPr>
              <a:t>hqfoõjka</a:t>
            </a:r>
            <a:endParaRPr lang="en-US" sz="3600" b="1" dirty="0">
              <a:latin typeface="FMEmanee" pitchFamily="2" charset="0"/>
            </a:endParaRPr>
          </a:p>
          <a:p>
            <a:pPr marL="609600" indent="-609600" eaLnBrk="1" hangingPunct="1">
              <a:defRPr/>
            </a:pPr>
            <a:r>
              <a:rPr lang="en-US" sz="3600" b="1" dirty="0">
                <a:latin typeface="FMEmanee" pitchFamily="2" charset="0"/>
              </a:rPr>
              <a:t>2hqfoõjka m%;</a:t>
            </a:r>
            <a:r>
              <a:rPr lang="en-US" sz="3600" b="1" dirty="0" err="1">
                <a:latin typeface="FMEmanee" pitchFamily="2" charset="0"/>
              </a:rPr>
              <a:t>slaIsm</a:t>
            </a:r>
            <a:r>
              <a:rPr lang="en-US" sz="3600" b="1" dirty="0">
                <a:latin typeface="FMEmanee" pitchFamily="2" charset="0"/>
              </a:rPr>
              <a:t> l&lt;d </a:t>
            </a:r>
            <a:r>
              <a:rPr lang="en-US" sz="3600" b="1" dirty="0" err="1">
                <a:latin typeface="FMEmanee" pitchFamily="2" charset="0"/>
              </a:rPr>
              <a:t>wkaHcd;skaj</a:t>
            </a:r>
            <a:endParaRPr lang="en-US" sz="3600" b="1" dirty="0">
              <a:latin typeface="FMEmanee" pitchFamily="2" charset="0"/>
            </a:endParaRPr>
          </a:p>
          <a:p>
            <a:pPr marL="609600" indent="-609600" eaLnBrk="1" hangingPunct="1">
              <a:defRPr/>
            </a:pPr>
            <a:r>
              <a:rPr lang="en-US" sz="3600" b="1" dirty="0">
                <a:latin typeface="FMEmanee" pitchFamily="2" charset="0"/>
              </a:rPr>
              <a:t>3hqofha </a:t>
            </a:r>
            <a:r>
              <a:rPr lang="en-US" sz="3600" b="1" dirty="0" err="1">
                <a:latin typeface="FMEmanee" pitchFamily="2" charset="0"/>
              </a:rPr>
              <a:t>hqfoõjka</a:t>
            </a:r>
            <a:r>
              <a:rPr lang="en-US" sz="3600" b="1" dirty="0">
                <a:latin typeface="FMEmanee" pitchFamily="2" charset="0"/>
              </a:rPr>
              <a:t> m%;</a:t>
            </a:r>
            <a:r>
              <a:rPr lang="en-US" sz="3600" b="1" dirty="0" err="1">
                <a:latin typeface="FMEmanee" pitchFamily="2" charset="0"/>
              </a:rPr>
              <a:t>slaIsm</a:t>
            </a:r>
            <a:r>
              <a:rPr lang="en-US" sz="3600" b="1" dirty="0">
                <a:latin typeface="FMEmanee" pitchFamily="2" charset="0"/>
              </a:rPr>
              <a:t> l&lt;d .,s, </a:t>
            </a:r>
            <a:r>
              <a:rPr lang="en-US" sz="3600" b="1" dirty="0" err="1">
                <a:latin typeface="FMEmanee" pitchFamily="2" charset="0"/>
              </a:rPr>
              <a:t>hqfoõjkaj</a:t>
            </a:r>
            <a:endParaRPr lang="en-US" sz="3600" b="1" dirty="0">
              <a:latin typeface="FMEmanee" pitchFamily="2" charset="0"/>
            </a:endParaRPr>
          </a:p>
          <a:p>
            <a:pPr marL="609600" indent="-609600" eaLnBrk="1" hangingPunct="1">
              <a:defRPr/>
            </a:pPr>
            <a:r>
              <a:rPr lang="en-US" sz="3600" b="1" dirty="0">
                <a:latin typeface="FMEmanee" pitchFamily="2" charset="0"/>
              </a:rPr>
              <a:t>4.,s, </a:t>
            </a:r>
            <a:r>
              <a:rPr lang="en-US" sz="3600" b="1" dirty="0" err="1">
                <a:latin typeface="FMEmanee" pitchFamily="2" charset="0"/>
              </a:rPr>
              <a:t>hqfoõjka</a:t>
            </a:r>
            <a:r>
              <a:rPr lang="en-US" sz="3600" b="1" dirty="0">
                <a:latin typeface="FMEmanee" pitchFamily="2" charset="0"/>
              </a:rPr>
              <a:t> m%;</a:t>
            </a:r>
            <a:r>
              <a:rPr lang="en-US" sz="3600" b="1" dirty="0" err="1">
                <a:latin typeface="FMEmanee" pitchFamily="2" charset="0"/>
              </a:rPr>
              <a:t>slafIm</a:t>
            </a:r>
            <a:r>
              <a:rPr lang="en-US" sz="3600" b="1" dirty="0">
                <a:latin typeface="FMEmanee" pitchFamily="2" charset="0"/>
              </a:rPr>
              <a:t> l&lt;d </a:t>
            </a:r>
            <a:r>
              <a:rPr lang="en-US" sz="3600" b="1" dirty="0" err="1">
                <a:latin typeface="FMEmanee" pitchFamily="2" charset="0"/>
              </a:rPr>
              <a:t>hqofha</a:t>
            </a:r>
            <a:r>
              <a:rPr lang="en-US" sz="3600" b="1" dirty="0">
                <a:latin typeface="FMEmanee" pitchFamily="2" charset="0"/>
              </a:rPr>
              <a:t> </a:t>
            </a:r>
            <a:r>
              <a:rPr lang="en-US" sz="3600" b="1" dirty="0" err="1">
                <a:latin typeface="FMEmanee" pitchFamily="2" charset="0"/>
              </a:rPr>
              <a:t>hqfoõjkaj</a:t>
            </a:r>
            <a:r>
              <a:rPr lang="en-US" sz="3600" b="1" dirty="0">
                <a:latin typeface="FMEmanee" pitchFamily="2" charset="0"/>
              </a:rPr>
              <a:t> </a:t>
            </a:r>
          </a:p>
          <a:p>
            <a:pPr marL="609600" indent="-609600" eaLnBrk="1" hangingPunct="1">
              <a:defRPr/>
            </a:pPr>
            <a:r>
              <a:rPr lang="en-US" sz="3600" b="1" dirty="0">
                <a:effectLst>
                  <a:glow rad="101600">
                    <a:srgbClr val="000000">
                      <a:alpha val="75000"/>
                    </a:srgbClr>
                  </a:glow>
                </a:effectLst>
                <a:latin typeface="FMEmanee" pitchFamily="2" charset="0"/>
                <a:cs typeface="Arial"/>
              </a:rPr>
              <a:t>5</a:t>
            </a:r>
            <a:r>
              <a:rPr lang="en-US" sz="3600" b="1" dirty="0">
                <a:latin typeface="FMEmanee" pitchFamily="2" charset="0"/>
              </a:rPr>
              <a:t> </a:t>
            </a:r>
            <a:r>
              <a:rPr lang="en-US" sz="3600" b="1" dirty="0" err="1">
                <a:latin typeface="FMEmanee" pitchFamily="2" charset="0"/>
              </a:rPr>
              <a:t>hqfoõjka</a:t>
            </a:r>
            <a:r>
              <a:rPr lang="en-US" sz="3600" b="1" dirty="0">
                <a:latin typeface="FMEmanee" pitchFamily="2" charset="0"/>
              </a:rPr>
              <a:t> m%;</a:t>
            </a:r>
            <a:r>
              <a:rPr lang="en-US" sz="3600" b="1" dirty="0" err="1">
                <a:latin typeface="FMEmanee" pitchFamily="2" charset="0"/>
              </a:rPr>
              <a:t>slafIm</a:t>
            </a:r>
            <a:r>
              <a:rPr lang="en-US" sz="3600" b="1" dirty="0">
                <a:latin typeface="FMEmanee" pitchFamily="2" charset="0"/>
              </a:rPr>
              <a:t> l&lt;d </a:t>
            </a:r>
            <a:r>
              <a:rPr lang="en-US" sz="3600" b="1" dirty="0" err="1">
                <a:latin typeface="FMEmanee" pitchFamily="2" charset="0"/>
              </a:rPr>
              <a:t>iudrs;hkaj</a:t>
            </a:r>
            <a:r>
              <a:rPr lang="en-US" sz="3600" b="1" dirty="0">
                <a:latin typeface="FMEmanee" pitchFamily="2" charset="0"/>
              </a:rPr>
              <a:t> </a:t>
            </a:r>
            <a:endParaRPr lang="en-US" sz="3600" b="1" dirty="0">
              <a:effectLst>
                <a:glow rad="101600">
                  <a:srgbClr val="000000">
                    <a:alpha val="75000"/>
                  </a:srgbClr>
                </a:glow>
              </a:effectLst>
              <a:latin typeface="FMEmanee" pitchFamily="2" charset="0"/>
              <a:cs typeface="Arial"/>
            </a:endParaRPr>
          </a:p>
          <a:p>
            <a:pPr marL="609600" indent="-609600" eaLnBrk="1" hangingPunct="1">
              <a:defRPr/>
            </a:pPr>
            <a:r>
              <a:rPr lang="en-US" sz="3600" b="1" dirty="0">
                <a:effectLst>
                  <a:glow rad="101600">
                    <a:srgbClr val="000000">
                      <a:alpha val="75000"/>
                    </a:srgbClr>
                  </a:glow>
                </a:effectLst>
                <a:latin typeface="FMEmanee" pitchFamily="2" charset="0"/>
                <a:cs typeface="Arial"/>
              </a:rPr>
              <a:t>6wka;¾jd¾.sl </a:t>
            </a:r>
            <a:r>
              <a:rPr lang="en-US" sz="3600" b="1" dirty="0" err="1">
                <a:effectLst>
                  <a:glow rad="101600">
                    <a:srgbClr val="000000">
                      <a:alpha val="75000"/>
                    </a:srgbClr>
                  </a:glow>
                </a:effectLst>
                <a:latin typeface="FMEmanee" pitchFamily="2" charset="0"/>
                <a:cs typeface="Arial"/>
              </a:rPr>
              <a:t>újdyhg</a:t>
            </a:r>
            <a:r>
              <a:rPr lang="en-US" sz="3600" b="1" dirty="0">
                <a:effectLst>
                  <a:glow rad="101600">
                    <a:srgbClr val="000000">
                      <a:alpha val="75000"/>
                    </a:srgbClr>
                  </a:glow>
                </a:effectLst>
                <a:latin typeface="FMEmanee" pitchFamily="2" charset="0"/>
                <a:cs typeface="Arial"/>
              </a:rPr>
              <a:t> </a:t>
            </a:r>
            <a:r>
              <a:rPr lang="en-US" sz="3600" b="1" dirty="0" err="1">
                <a:effectLst>
                  <a:glow rad="101600">
                    <a:srgbClr val="000000">
                      <a:alpha val="75000"/>
                    </a:srgbClr>
                  </a:glow>
                </a:effectLst>
                <a:latin typeface="FMEmanee" pitchFamily="2" charset="0"/>
                <a:cs typeface="Arial"/>
              </a:rPr>
              <a:t>foúhkajykafia</a:t>
            </a:r>
            <a:r>
              <a:rPr lang="en-US" sz="3600" b="1" dirty="0">
                <a:effectLst>
                  <a:glow rad="101600">
                    <a:srgbClr val="000000">
                      <a:alpha val="75000"/>
                    </a:srgbClr>
                  </a:glow>
                </a:effectLst>
                <a:latin typeface="FMEmanee" pitchFamily="2" charset="0"/>
                <a:cs typeface="Arial"/>
              </a:rPr>
              <a:t> </a:t>
            </a:r>
            <a:r>
              <a:rPr lang="en-US" sz="3600" b="1" dirty="0" err="1">
                <a:effectLst>
                  <a:glow rad="101600">
                    <a:srgbClr val="000000">
                      <a:alpha val="75000"/>
                    </a:srgbClr>
                  </a:glow>
                </a:effectLst>
                <a:latin typeface="FMEmanee" pitchFamily="2" charset="0"/>
                <a:cs typeface="Arial"/>
              </a:rPr>
              <a:t>bv</a:t>
            </a:r>
            <a:r>
              <a:rPr lang="en-US" sz="3600" b="1" dirty="0">
                <a:effectLst>
                  <a:glow rad="101600">
                    <a:srgbClr val="000000">
                      <a:alpha val="75000"/>
                    </a:srgbClr>
                  </a:glow>
                </a:effectLst>
                <a:latin typeface="FMEmanee" pitchFamily="2" charset="0"/>
                <a:cs typeface="Arial"/>
              </a:rPr>
              <a:t> </a:t>
            </a:r>
            <a:r>
              <a:rPr lang="en-US" sz="3600" b="1" dirty="0" err="1">
                <a:effectLst>
                  <a:glow rad="101600">
                    <a:srgbClr val="000000">
                      <a:alpha val="75000"/>
                    </a:srgbClr>
                  </a:glow>
                </a:effectLst>
                <a:latin typeface="FMEmanee" pitchFamily="2" charset="0"/>
                <a:cs typeface="Arial"/>
              </a:rPr>
              <a:t>yrskjdo</a:t>
            </a:r>
            <a:r>
              <a:rPr lang="en-US" sz="3600" b="1" dirty="0">
                <a:effectLst>
                  <a:glow rad="101600">
                    <a:srgbClr val="000000">
                      <a:alpha val="75000"/>
                    </a:srgbClr>
                  </a:glow>
                </a:effectLst>
                <a:latin typeface="Arial"/>
                <a:cs typeface="Arial"/>
              </a:rPr>
              <a:t>?</a:t>
            </a:r>
          </a:p>
          <a:p>
            <a:pPr marL="609600" indent="-609600" eaLnBrk="1" hangingPunct="1">
              <a:defRPr/>
            </a:pPr>
            <a:r>
              <a:rPr lang="en-US" sz="3200" b="1" dirty="0">
                <a:effectLst>
                  <a:glow rad="101600">
                    <a:srgbClr val="000000">
                      <a:alpha val="75000"/>
                    </a:srgbClr>
                  </a:glow>
                </a:effectLst>
                <a:latin typeface="FMEmanee" pitchFamily="2" charset="0"/>
                <a:cs typeface="Arial"/>
              </a:rPr>
              <a:t>7Wkajykafiaf.a ld&lt;</a:t>
            </a:r>
            <a:r>
              <a:rPr lang="en-US" sz="3200" b="1" dirty="0" err="1">
                <a:effectLst>
                  <a:glow rad="101600">
                    <a:srgbClr val="000000">
                      <a:alpha val="75000"/>
                    </a:srgbClr>
                  </a:glow>
                </a:effectLst>
                <a:latin typeface="FMEmanee" pitchFamily="2" charset="0"/>
                <a:cs typeface="Arial"/>
              </a:rPr>
              <a:t>fhaos</a:t>
            </a:r>
            <a:r>
              <a:rPr lang="en-US" sz="3200" b="1" dirty="0">
                <a:effectLst>
                  <a:glow rad="101600">
                    <a:srgbClr val="000000">
                      <a:alpha val="75000"/>
                    </a:srgbClr>
                  </a:glow>
                </a:effectLst>
                <a:latin typeface="FMEmanee" pitchFamily="2" charset="0"/>
                <a:cs typeface="Arial"/>
              </a:rPr>
              <a:t> </a:t>
            </a:r>
            <a:r>
              <a:rPr lang="en-US" sz="3200" b="1" dirty="0" err="1">
                <a:effectLst>
                  <a:glow rad="101600">
                    <a:srgbClr val="000000">
                      <a:alpha val="75000"/>
                    </a:srgbClr>
                  </a:glow>
                </a:effectLst>
                <a:latin typeface="FMEmanee" pitchFamily="2" charset="0"/>
                <a:cs typeface="Arial"/>
              </a:rPr>
              <a:t>cd;sjdoh</a:t>
            </a:r>
            <a:r>
              <a:rPr lang="en-US" sz="3200" b="1" dirty="0">
                <a:effectLst>
                  <a:glow rad="101600">
                    <a:srgbClr val="000000">
                      <a:alpha val="75000"/>
                    </a:srgbClr>
                  </a:glow>
                </a:effectLst>
                <a:latin typeface="FMEmanee" pitchFamily="2" charset="0"/>
                <a:cs typeface="Arial"/>
              </a:rPr>
              <a:t> </a:t>
            </a:r>
            <a:r>
              <a:rPr lang="en-US" sz="3200" b="1" dirty="0">
                <a:latin typeface="FMEmanee" pitchFamily="2" charset="0"/>
              </a:rPr>
              <a:t>m%;</a:t>
            </a:r>
            <a:r>
              <a:rPr lang="en-US" sz="3200" b="1" dirty="0" err="1">
                <a:latin typeface="FMEmanee" pitchFamily="2" charset="0"/>
              </a:rPr>
              <a:t>slafIm</a:t>
            </a:r>
            <a:r>
              <a:rPr lang="en-US" sz="3200" b="1" dirty="0">
                <a:latin typeface="FMEmanee" pitchFamily="2" charset="0"/>
              </a:rPr>
              <a:t> l&lt;d </a:t>
            </a:r>
            <a:endParaRPr lang="en-US" sz="3200" b="1" dirty="0">
              <a:effectLst>
                <a:glow rad="101600">
                  <a:srgbClr val="000000">
                    <a:alpha val="75000"/>
                  </a:srgbClr>
                </a:glow>
              </a:effectLst>
              <a:latin typeface="FMEmanee" pitchFamily="2" charset="0"/>
              <a:cs typeface="Arial"/>
            </a:endParaRPr>
          </a:p>
        </p:txBody>
      </p:sp>
      <p:sp>
        <p:nvSpPr>
          <p:cNvPr id="6" name="Text Box 4"/>
          <p:cNvSpPr txBox="1">
            <a:spLocks noChangeArrowheads="1"/>
          </p:cNvSpPr>
          <p:nvPr/>
        </p:nvSpPr>
        <p:spPr bwMode="auto">
          <a:xfrm>
            <a:off x="8338318" y="-57001"/>
            <a:ext cx="6981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b="1">
                <a:latin typeface="Arial"/>
                <a:cs typeface="Arial"/>
              </a:rPr>
              <a:t>108</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1682"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08547"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08548" name="Rectangle 4"/>
          <p:cNvSpPr>
            <a:spLocks noGrp="1" noChangeArrowheads="1"/>
          </p:cNvSpPr>
          <p:nvPr>
            <p:ph type="body" sz="half" idx="1"/>
          </p:nvPr>
        </p:nvSpPr>
        <p:spPr>
          <a:xfrm>
            <a:off x="48768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err="1">
                <a:latin typeface="FMAbhaya" pitchFamily="2" charset="0"/>
                <a:ea typeface="ＭＳ Ｐゴシック" charset="0"/>
                <a:cs typeface="ＭＳ Ｐゴシック" charset="0"/>
              </a:rPr>
              <a:t>mqoa.,slj</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foú¥ka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iu</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we;s</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iunkaO;djh</a:t>
            </a:r>
            <a:endParaRPr lang="en-US" sz="3600" b="1" dirty="0">
              <a:latin typeface="FMAbhaya" pitchFamily="2" charset="0"/>
              <a:ea typeface="ＭＳ Ｐゴシック" charset="0"/>
              <a:cs typeface="ＭＳ Ｐゴシック" charset="0"/>
            </a:endParaRPr>
          </a:p>
        </p:txBody>
      </p:sp>
      <p:sp>
        <p:nvSpPr>
          <p:cNvPr id="108549" name="Rectangle 5"/>
          <p:cNvSpPr>
            <a:spLocks noGrp="1" noChangeArrowheads="1"/>
          </p:cNvSpPr>
          <p:nvPr>
            <p:ph type="body" sz="half" idx="2"/>
          </p:nvPr>
        </p:nvSpPr>
        <p:spPr>
          <a:xfrm>
            <a:off x="457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err="1">
                <a:latin typeface="FMAbhaya" pitchFamily="2" charset="0"/>
                <a:ea typeface="ＭＳ Ｐゴシック" charset="0"/>
                <a:cs typeface="ＭＳ Ｐゴシック" charset="0"/>
              </a:rPr>
              <a:t>lKavdhula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f,i</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foú¥ka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iu</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iu</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we;s</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iunkaO;djh</a:t>
            </a:r>
            <a:endParaRPr lang="en-US" sz="3600" b="1" dirty="0">
              <a:latin typeface="FMAbhaya" pitchFamily="2" charset="0"/>
              <a:ea typeface="ＭＳ Ｐゴシック" charset="0"/>
              <a:cs typeface="ＭＳ Ｐゴシック" charset="0"/>
            </a:endParaRPr>
          </a:p>
        </p:txBody>
      </p:sp>
      <p:sp>
        <p:nvSpPr>
          <p:cNvPr id="108550" name="Text Box 6"/>
          <p:cNvSpPr txBox="1">
            <a:spLocks noChangeArrowheads="1"/>
          </p:cNvSpPr>
          <p:nvPr/>
        </p:nvSpPr>
        <p:spPr bwMode="auto">
          <a:xfrm>
            <a:off x="1295400" y="1276350"/>
            <a:ext cx="2263775"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dirty="0" err="1">
                <a:solidFill>
                  <a:srgbClr val="FFFF00"/>
                </a:solidFill>
                <a:latin typeface="FMEmanee" pitchFamily="2" charset="0"/>
              </a:rPr>
              <a:t>fyfn%õ</a:t>
            </a:r>
            <a:endParaRPr lang="en-US" sz="4000" b="1" dirty="0">
              <a:solidFill>
                <a:srgbClr val="FFFF00"/>
              </a:solidFill>
              <a:latin typeface="FMEmanee" pitchFamily="2" charset="0"/>
            </a:endParaRPr>
          </a:p>
          <a:p>
            <a:pPr>
              <a:spcBef>
                <a:spcPct val="50000"/>
              </a:spcBef>
              <a:defRPr/>
            </a:pPr>
            <a:endParaRPr lang="en-US" sz="4000" b="1" dirty="0">
              <a:solidFill>
                <a:srgbClr val="FFFF00"/>
              </a:solidFill>
              <a:latin typeface="Tahoma" pitchFamily="19" charset="-52"/>
              <a:ea typeface="+mn-ea"/>
              <a:cs typeface="+mn-cs"/>
            </a:endParaRPr>
          </a:p>
        </p:txBody>
      </p:sp>
      <p:sp>
        <p:nvSpPr>
          <p:cNvPr id="108551" name="Text Box 7"/>
          <p:cNvSpPr txBox="1">
            <a:spLocks noChangeArrowheads="1"/>
          </p:cNvSpPr>
          <p:nvPr/>
        </p:nvSpPr>
        <p:spPr bwMode="auto">
          <a:xfrm>
            <a:off x="5943600" y="1276350"/>
            <a:ext cx="2263775"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dirty="0">
                <a:solidFill>
                  <a:srgbClr val="FFFF00"/>
                </a:solidFill>
                <a:latin typeface="FMEmanee" pitchFamily="2" charset="0"/>
              </a:rPr>
              <a:t>.</a:t>
            </a:r>
            <a:r>
              <a:rPr lang="en-US" sz="4000" b="1" dirty="0" err="1">
                <a:solidFill>
                  <a:srgbClr val="FFFF00"/>
                </a:solidFill>
                <a:latin typeface="FMEmanee" pitchFamily="2" charset="0"/>
              </a:rPr>
              <a:t>S%la</a:t>
            </a:r>
            <a:endParaRPr lang="en-US" sz="4000" b="1" dirty="0">
              <a:solidFill>
                <a:srgbClr val="FFFF00"/>
              </a:solidFill>
              <a:latin typeface="FMEmanee" pitchFamily="2" charset="0"/>
            </a:endParaRPr>
          </a:p>
          <a:p>
            <a:pPr>
              <a:spcBef>
                <a:spcPct val="50000"/>
              </a:spcBef>
              <a:defRPr/>
            </a:pPr>
            <a:endParaRPr lang="en-US" sz="4000" b="1" dirty="0">
              <a:solidFill>
                <a:srgbClr val="FFFF00"/>
              </a:solidFill>
              <a:latin typeface="Tahoma" pitchFamily="19" charset="-52"/>
              <a:ea typeface="+mn-ea"/>
              <a:cs typeface="+mn-cs"/>
            </a:endParaRPr>
          </a:p>
        </p:txBody>
      </p:sp>
      <p:sp>
        <p:nvSpPr>
          <p:cNvPr id="71688" name="WordArt 8"/>
          <p:cNvSpPr>
            <a:spLocks noChangeArrowheads="1" noChangeShapeType="1" noTextEdit="1"/>
          </p:cNvSpPr>
          <p:nvPr/>
        </p:nvSpPr>
        <p:spPr bwMode="auto">
          <a:xfrm>
            <a:off x="2590800" y="152400"/>
            <a:ext cx="4114800" cy="2209800"/>
          </a:xfrm>
          <a:prstGeom prst="rect">
            <a:avLst/>
          </a:prstGeom>
        </p:spPr>
        <p:txBody>
          <a:bodyPr wrap="none" fromWordArt="1">
            <a:prstTxWarp prst="textChevronInverted">
              <a:avLst/>
            </a:prstTxWarp>
          </a:bodyPr>
          <a:lstStyle/>
          <a:p>
            <a:pPr algn="ct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Afoú¥ka</a:t>
            </a:r>
            <a:r>
              <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 </a:t>
            </a: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iAu</a:t>
            </a:r>
            <a:r>
              <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 </a:t>
            </a: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we;s</a:t>
            </a:r>
            <a:r>
              <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 </a:t>
            </a: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iïnkao;djh</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endParaRPr>
          </a:p>
        </p:txBody>
      </p:sp>
      <p:sp>
        <p:nvSpPr>
          <p:cNvPr id="108553"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sz="2000" b="1">
                <a:latin typeface="Tahoma" pitchFamily="19" charset="-52"/>
                <a:ea typeface="+mn-ea"/>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defRPr/>
            </a:pPr>
            <a:r>
              <a:rPr lang="en-US" sz="2000" dirty="0">
                <a:latin typeface="Arial" charset="0"/>
              </a:rPr>
              <a:t>Adapted from Lynne M. Thompson, </a:t>
            </a:r>
            <a:r>
              <a:rPr lang="en-US" altLang="ja-JP" sz="2000" dirty="0">
                <a:latin typeface="Arial" charset="0"/>
              </a:rPr>
              <a:t>"Christmas: The Real Deal," interview with Ray Vander </a:t>
            </a:r>
            <a:r>
              <a:rPr lang="en-US" altLang="ja-JP" sz="2000" dirty="0" err="1">
                <a:latin typeface="Arial" charset="0"/>
              </a:rPr>
              <a:t>Laan</a:t>
            </a:r>
            <a:r>
              <a:rPr lang="en-US" altLang="ja-JP" sz="2000" dirty="0">
                <a:latin typeface="Arial" charset="0"/>
              </a:rPr>
              <a:t>, </a:t>
            </a:r>
            <a:r>
              <a:rPr lang="en-US" altLang="ja-JP" sz="2000" i="1" dirty="0">
                <a:latin typeface="Arial" charset="0"/>
              </a:rPr>
              <a:t>Breakaway magazine </a:t>
            </a:r>
            <a:r>
              <a:rPr lang="en-US" altLang="ja-JP" sz="2000" dirty="0">
                <a:latin typeface="Arial" charset="0"/>
              </a:rPr>
              <a:t>(Dec 2003): 7-9</a:t>
            </a:r>
            <a:endParaRPr lang="en-US" sz="2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1" name="Picture 5"/>
          <p:cNvPicPr>
            <a:picLocks noChangeAspect="1" noChangeArrowheads="1"/>
          </p:cNvPicPr>
          <p:nvPr/>
        </p:nvPicPr>
        <p:blipFill>
          <a:blip r:embed="rId3" cstate="screen">
            <a:lum bright="-20000" contrast="22000"/>
            <a:extLst>
              <a:ext uri="{28A0092B-C50C-407E-A947-70E740481C1C}">
                <a14:useLocalDpi xmlns:a14="http://schemas.microsoft.com/office/drawing/2010/main"/>
              </a:ext>
            </a:extLst>
          </a:blip>
          <a:srcRect/>
          <a:stretch>
            <a:fillRect/>
          </a:stretch>
        </p:blipFill>
        <p:spPr bwMode="auto">
          <a:xfrm>
            <a:off x="5486400" y="0"/>
            <a:ext cx="365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a:off x="685800" y="1371600"/>
            <a:ext cx="67056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0" name="Rectangle 2"/>
          <p:cNvSpPr>
            <a:spLocks noGrp="1" noChangeArrowheads="1"/>
          </p:cNvSpPr>
          <p:nvPr>
            <p:ph type="title"/>
          </p:nvPr>
        </p:nvSpPr>
        <p:spPr>
          <a:xfrm>
            <a:off x="-76200" y="44450"/>
            <a:ext cx="5522913" cy="1174750"/>
          </a:xfrm>
          <a:solidFill>
            <a:srgbClr val="000090"/>
          </a:solidFill>
        </p:spPr>
        <p:txBody>
          <a:bodyPr/>
          <a:lstStyle/>
          <a:p>
            <a:pPr eaLnBrk="1" hangingPunct="1">
              <a:defRPr/>
            </a:pPr>
            <a:r>
              <a:rPr lang="si-LK" sz="4000" dirty="0">
                <a:solidFill>
                  <a:srgbClr val="FFFFFF"/>
                </a:solidFill>
                <a:latin typeface="Arial" charset="0"/>
                <a:ea typeface="ＭＳ Ｐゴシック" charset="0"/>
                <a:cs typeface="ＭＳ Ｐゴシック" charset="0"/>
              </a:rPr>
              <a:t>ජාතිවාදයේ විසංසන්දනය</a:t>
            </a:r>
            <a:endParaRPr lang="en-US" sz="4000" dirty="0">
              <a:solidFill>
                <a:srgbClr val="FFFFFF"/>
              </a:solidFill>
              <a:latin typeface="Arial" charset="0"/>
              <a:ea typeface="ＭＳ Ｐゴシック" charset="0"/>
              <a:cs typeface="ＭＳ Ｐゴシック" charset="0"/>
            </a:endParaRPr>
          </a:p>
        </p:txBody>
      </p:sp>
      <p:sp>
        <p:nvSpPr>
          <p:cNvPr id="53251" name="Rectangle 3"/>
          <p:cNvSpPr>
            <a:spLocks noGrp="1" noChangeArrowheads="1"/>
          </p:cNvSpPr>
          <p:nvPr>
            <p:ph type="body" idx="1"/>
          </p:nvPr>
        </p:nvSpPr>
        <p:spPr>
          <a:xfrm>
            <a:off x="609600" y="1600200"/>
            <a:ext cx="2170113" cy="609600"/>
          </a:xfrm>
        </p:spPr>
        <p:txBody>
          <a:bodyPr/>
          <a:lstStyle/>
          <a:p>
            <a:pPr eaLnBrk="1" hangingPunct="1">
              <a:buFont typeface="Wingdings" charset="0"/>
              <a:buNone/>
              <a:defRPr/>
            </a:pPr>
            <a:r>
              <a:rPr lang="si-LK" sz="2400" dirty="0">
                <a:latin typeface="Tahoma" charset="0"/>
                <a:ea typeface="ＭＳ Ｐゴシック" charset="0"/>
                <a:cs typeface="ＭＳ Ｐゴシック" charset="0"/>
              </a:rPr>
              <a:t>අන්තියෝකය</a:t>
            </a:r>
            <a:endParaRPr lang="en-US" sz="2400" dirty="0">
              <a:latin typeface="Tahoma" charset="0"/>
              <a:ea typeface="ＭＳ Ｐゴシック" charset="0"/>
              <a:cs typeface="ＭＳ Ｐゴシック" charset="0"/>
            </a:endParaRPr>
          </a:p>
        </p:txBody>
      </p:sp>
      <p:sp>
        <p:nvSpPr>
          <p:cNvPr id="53255" name="AutoShape 7"/>
          <p:cNvSpPr>
            <a:spLocks noChangeArrowheads="1"/>
          </p:cNvSpPr>
          <p:nvPr/>
        </p:nvSpPr>
        <p:spPr bwMode="auto">
          <a:xfrm>
            <a:off x="0" y="5562600"/>
            <a:ext cx="67056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6" name="Rectangle 8"/>
          <p:cNvSpPr>
            <a:spLocks noChangeArrowheads="1"/>
          </p:cNvSpPr>
          <p:nvPr/>
        </p:nvSpPr>
        <p:spPr bwMode="auto">
          <a:xfrm>
            <a:off x="36513" y="5791200"/>
            <a:ext cx="2209800" cy="685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None/>
              <a:defRPr/>
            </a:pPr>
            <a:r>
              <a:rPr lang="si-LK" sz="2400" dirty="0">
                <a:effectLst>
                  <a:outerShdw blurRad="38100" dist="38100" dir="2700000" algn="tl">
                    <a:srgbClr val="000000"/>
                  </a:outerShdw>
                </a:effectLst>
              </a:rPr>
              <a:t>යෙරුසලම</a:t>
            </a:r>
            <a:endParaRPr lang="en-US" sz="2400" dirty="0">
              <a:effectLst>
                <a:outerShdw blurRad="38100" dist="38100" dir="2700000" algn="tl">
                  <a:srgbClr val="000000"/>
                </a:outerShdw>
              </a:effectLst>
            </a:endParaRPr>
          </a:p>
        </p:txBody>
      </p:sp>
      <p:sp>
        <p:nvSpPr>
          <p:cNvPr id="143367" name="Text Box 9"/>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lef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lef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ChangeArrowheads="1"/>
          </p:cNvSpPr>
          <p:nvPr/>
        </p:nvSpPr>
        <p:spPr bwMode="auto">
          <a:xfrm>
            <a:off x="0" y="0"/>
            <a:ext cx="9144000" cy="2133600"/>
          </a:xfrm>
          <a:prstGeom prst="rect">
            <a:avLst/>
          </a:prstGeom>
          <a:solidFill>
            <a:srgbClr val="000090"/>
          </a:solidFill>
          <a:ln w="9525">
            <a:solidFill>
              <a:schemeClr val="tx1"/>
            </a:solidFill>
            <a:round/>
            <a:headEnd/>
            <a:tailEnd/>
          </a:ln>
        </p:spPr>
        <p:txBody>
          <a:bodyPr/>
          <a:lstStyle/>
          <a:p>
            <a:endParaRPr lang="en-US" sz="1600">
              <a:solidFill>
                <a:srgbClr val="FFFFFF"/>
              </a:solidFill>
            </a:endParaRPr>
          </a:p>
        </p:txBody>
      </p:sp>
      <p:sp>
        <p:nvSpPr>
          <p:cNvPr id="44034" name="Rectangle 2"/>
          <p:cNvSpPr>
            <a:spLocks noGrp="1" noChangeArrowheads="1"/>
          </p:cNvSpPr>
          <p:nvPr>
            <p:ph type="title"/>
          </p:nvPr>
        </p:nvSpPr>
        <p:spPr>
          <a:xfrm>
            <a:off x="0" y="277813"/>
            <a:ext cx="8763000" cy="1322387"/>
          </a:xfrm>
        </p:spPr>
        <p:txBody>
          <a:bodyPr/>
          <a:lstStyle/>
          <a:p>
            <a:pPr marL="719138" indent="-719138" algn="l" eaLnBrk="1" hangingPunct="1">
              <a:defRPr/>
            </a:pPr>
            <a:r>
              <a:rPr lang="en-US" sz="2800" b="1" dirty="0">
                <a:solidFill>
                  <a:srgbClr val="FFFFFF"/>
                </a:solidFill>
                <a:latin typeface="Arial" charset="0"/>
                <a:ea typeface="ＭＳ Ｐゴシック" charset="0"/>
                <a:cs typeface="ＭＳ Ｐゴシック" charset="0"/>
              </a:rPr>
              <a:t>Q:	</a:t>
            </a:r>
            <a:r>
              <a:rPr lang="si-LK" sz="2800" b="1" dirty="0">
                <a:solidFill>
                  <a:srgbClr val="FFFFFF"/>
                </a:solidFill>
                <a:latin typeface="Arial" charset="0"/>
                <a:ea typeface="ＭＳ Ｐゴシック" charset="0"/>
                <a:cs typeface="ＭＳ Ｐゴシック" charset="0"/>
              </a:rPr>
              <a:t>දෙවියන් වහන්සේ කොස්ද යෙරුසලම් සභාවේ ප්‍රාග් විනිශ්චය  මැඩපැවැත්වුවේ? </a:t>
            </a:r>
            <a:endParaRPr lang="en-US" sz="2800" b="1" dirty="0">
              <a:solidFill>
                <a:srgbClr val="FFFFFF"/>
              </a:solidFill>
              <a:latin typeface="Arial" charset="0"/>
              <a:ea typeface="ＭＳ Ｐゴシック" charset="0"/>
              <a:cs typeface="ＭＳ Ｐゴシック" charset="0"/>
            </a:endParaRPr>
          </a:p>
        </p:txBody>
      </p:sp>
      <p:pic>
        <p:nvPicPr>
          <p:cNvPr id="145411"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052638"/>
            <a:ext cx="9220200" cy="480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40" name="Rectangle 8"/>
          <p:cNvSpPr>
            <a:spLocks noChangeArrowheads="1"/>
          </p:cNvSpPr>
          <p:nvPr/>
        </p:nvSpPr>
        <p:spPr bwMode="auto">
          <a:xfrm>
            <a:off x="76200" y="1447800"/>
            <a:ext cx="7315200" cy="609600"/>
          </a:xfrm>
          <a:prstGeom prst="rect">
            <a:avLst/>
          </a:prstGeom>
          <a:noFill/>
          <a:ln w="9525">
            <a:noFill/>
            <a:miter lim="800000"/>
            <a:headEnd/>
            <a:tailEnd/>
          </a:ln>
          <a:effectLst/>
        </p:spPr>
        <p:txBody>
          <a:bodyPr anchor="ctr"/>
          <a:lstStyle/>
          <a:p>
            <a:pPr eaLnBrk="1" hangingPunct="1">
              <a:defRPr/>
            </a:pPr>
            <a:r>
              <a:rPr lang="en-US" sz="2800" b="1" dirty="0">
                <a:solidFill>
                  <a:srgbClr val="FFFFFF"/>
                </a:solidFill>
                <a:effectLst>
                  <a:outerShdw blurRad="38100" dist="38100" dir="2700000" algn="tl">
                    <a:srgbClr val="000000"/>
                  </a:outerShdw>
                </a:effectLst>
                <a:latin typeface="Arial" charset="0"/>
              </a:rPr>
              <a:t>A:  </a:t>
            </a:r>
            <a:r>
              <a:rPr lang="si-LK" sz="2800" b="1" dirty="0">
                <a:solidFill>
                  <a:srgbClr val="FFFFFF"/>
                </a:solidFill>
                <a:effectLst>
                  <a:outerShdw blurRad="38100" dist="38100" dir="2700000" algn="tl">
                    <a:srgbClr val="000000"/>
                  </a:outerShdw>
                </a:effectLst>
                <a:latin typeface="Arial" charset="0"/>
              </a:rPr>
              <a:t>අනුක්‍රමනයෙන්</a:t>
            </a:r>
            <a:endParaRPr lang="en-US" sz="2800" b="1" dirty="0">
              <a:solidFill>
                <a:srgbClr val="FFFFFF"/>
              </a:solidFill>
              <a:effectLst>
                <a:outerShdw blurRad="38100" dist="38100" dir="2700000" algn="tl">
                  <a:srgbClr val="000000"/>
                </a:outerShdw>
              </a:effectLst>
              <a:latin typeface="Arial" charset="0"/>
            </a:endParaRPr>
          </a:p>
        </p:txBody>
      </p:sp>
      <p:sp>
        <p:nvSpPr>
          <p:cNvPr id="145413" name="Text Box 9"/>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108</a:t>
            </a:r>
          </a:p>
        </p:txBody>
      </p:sp>
      <p:sp>
        <p:nvSpPr>
          <p:cNvPr id="145414" name="TextBox 1"/>
          <p:cNvSpPr txBox="1">
            <a:spLocks noChangeArrowheads="1"/>
          </p:cNvSpPr>
          <p:nvPr/>
        </p:nvSpPr>
        <p:spPr bwMode="auto">
          <a:xfrm>
            <a:off x="453237" y="5562600"/>
            <a:ext cx="1468426"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2000" dirty="0">
                <a:solidFill>
                  <a:srgbClr val="000000"/>
                </a:solidFill>
              </a:rPr>
              <a:t>යුදෙව්වන්</a:t>
            </a:r>
            <a:endParaRPr lang="en-US" sz="2000" dirty="0">
              <a:solidFill>
                <a:srgbClr val="000000"/>
              </a:solidFill>
            </a:endParaRPr>
          </a:p>
          <a:p>
            <a:pPr algn="ctr"/>
            <a:r>
              <a:rPr lang="si-LK" sz="2000" dirty="0">
                <a:solidFill>
                  <a:srgbClr val="000000"/>
                </a:solidFill>
              </a:rPr>
              <a:t>(ක්‍රියා</a:t>
            </a:r>
            <a:r>
              <a:rPr lang="en-US" sz="2000" dirty="0">
                <a:solidFill>
                  <a:srgbClr val="000000"/>
                </a:solidFill>
              </a:rPr>
              <a:t> </a:t>
            </a:r>
            <a:r>
              <a:rPr lang="si-LK" sz="2000" dirty="0">
                <a:solidFill>
                  <a:srgbClr val="000000"/>
                </a:solidFill>
              </a:rPr>
              <a:t>2)</a:t>
            </a:r>
            <a:endParaRPr lang="en-US" sz="2000" dirty="0">
              <a:solidFill>
                <a:srgbClr val="000000"/>
              </a:solidFill>
            </a:endParaRPr>
          </a:p>
        </p:txBody>
      </p:sp>
      <p:sp>
        <p:nvSpPr>
          <p:cNvPr id="3" name="Trapezoid 2"/>
          <p:cNvSpPr/>
          <p:nvPr/>
        </p:nvSpPr>
        <p:spPr bwMode="auto">
          <a:xfrm rot="10800000">
            <a:off x="2339975"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a:defRPr/>
            </a:pPr>
            <a:endParaRPr lang="en-US" sz="1600">
              <a:latin typeface="Tahoma" pitchFamily="19" charset="-52"/>
            </a:endParaRPr>
          </a:p>
        </p:txBody>
      </p:sp>
      <p:sp>
        <p:nvSpPr>
          <p:cNvPr id="13" name="Trapezoid 12"/>
          <p:cNvSpPr/>
          <p:nvPr/>
        </p:nvSpPr>
        <p:spPr bwMode="auto">
          <a:xfrm rot="10800000">
            <a:off x="4572000"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a:defRPr/>
            </a:pPr>
            <a:endParaRPr lang="en-US" sz="1600">
              <a:latin typeface="Tahoma" pitchFamily="19" charset="-52"/>
            </a:endParaRPr>
          </a:p>
        </p:txBody>
      </p:sp>
      <p:sp>
        <p:nvSpPr>
          <p:cNvPr id="145419" name="TextBox 10"/>
          <p:cNvSpPr txBox="1">
            <a:spLocks noChangeArrowheads="1"/>
          </p:cNvSpPr>
          <p:nvPr/>
        </p:nvSpPr>
        <p:spPr bwMode="auto">
          <a:xfrm>
            <a:off x="2296810" y="5562600"/>
            <a:ext cx="2006895" cy="76944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dirty="0">
                <a:solidFill>
                  <a:srgbClr val="000000"/>
                </a:solidFill>
              </a:rPr>
              <a:t>සමාරිතයන්</a:t>
            </a:r>
            <a:endParaRPr lang="en-US" dirty="0">
              <a:solidFill>
                <a:srgbClr val="000000"/>
              </a:solidFill>
            </a:endParaRPr>
          </a:p>
          <a:p>
            <a:pPr algn="ctr"/>
            <a:r>
              <a:rPr lang="si-LK" sz="2000" dirty="0">
                <a:solidFill>
                  <a:srgbClr val="000000"/>
                </a:solidFill>
              </a:rPr>
              <a:t>(ක්‍රියා</a:t>
            </a:r>
            <a:r>
              <a:rPr lang="en-US" sz="2000" dirty="0">
                <a:solidFill>
                  <a:srgbClr val="000000"/>
                </a:solidFill>
              </a:rPr>
              <a:t> </a:t>
            </a:r>
            <a:r>
              <a:rPr lang="si-LK" sz="2000" dirty="0">
                <a:solidFill>
                  <a:srgbClr val="000000"/>
                </a:solidFill>
              </a:rPr>
              <a:t>8)</a:t>
            </a:r>
            <a:endParaRPr lang="en-US" sz="2000" dirty="0">
              <a:solidFill>
                <a:srgbClr val="000000"/>
              </a:solidFill>
            </a:endParaRPr>
          </a:p>
        </p:txBody>
      </p:sp>
      <p:sp>
        <p:nvSpPr>
          <p:cNvPr id="145420" name="TextBox 13"/>
          <p:cNvSpPr txBox="1">
            <a:spLocks noChangeArrowheads="1"/>
          </p:cNvSpPr>
          <p:nvPr/>
        </p:nvSpPr>
        <p:spPr bwMode="auto">
          <a:xfrm>
            <a:off x="4722370" y="5646003"/>
            <a:ext cx="1545524" cy="707886"/>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2000" dirty="0">
                <a:solidFill>
                  <a:srgbClr val="000000"/>
                </a:solidFill>
              </a:rPr>
              <a:t>විජාතින්</a:t>
            </a:r>
            <a:endParaRPr lang="en-US" sz="2000" dirty="0">
              <a:solidFill>
                <a:srgbClr val="000000"/>
              </a:solidFill>
            </a:endParaRPr>
          </a:p>
          <a:p>
            <a:pPr algn="ctr"/>
            <a:r>
              <a:rPr lang="si-LK" sz="2000" dirty="0">
                <a:solidFill>
                  <a:srgbClr val="000000"/>
                </a:solidFill>
              </a:rPr>
              <a:t>(ක්‍රියා 10)</a:t>
            </a:r>
            <a:endParaRPr lang="en-US" sz="2000" dirty="0">
              <a:solidFill>
                <a:srgbClr val="000000"/>
              </a:solidFill>
            </a:endParaRPr>
          </a:p>
        </p:txBody>
      </p:sp>
      <p:sp>
        <p:nvSpPr>
          <p:cNvPr id="145421" name="TextBox 14"/>
          <p:cNvSpPr txBox="1">
            <a:spLocks noChangeArrowheads="1"/>
          </p:cNvSpPr>
          <p:nvPr/>
        </p:nvSpPr>
        <p:spPr bwMode="auto">
          <a:xfrm>
            <a:off x="1935864" y="2085435"/>
            <a:ext cx="4711546" cy="40011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r>
              <a:rPr lang="si-LK" sz="2000" b="1" dirty="0">
                <a:solidFill>
                  <a:srgbClr val="000000"/>
                </a:solidFill>
              </a:rPr>
              <a:t>පේතෘස් සතු ස්වර්ග රජ්‍යයේ යතුරු </a:t>
            </a:r>
            <a:endParaRPr lang="en-US" sz="2000" b="1" dirty="0">
              <a:solidFill>
                <a:srgbClr val="000000"/>
              </a:solidFill>
            </a:endParaRPr>
          </a:p>
        </p:txBody>
      </p:sp>
      <p:sp>
        <p:nvSpPr>
          <p:cNvPr id="44038" name="Text Box 6"/>
          <p:cNvSpPr txBox="1">
            <a:spLocks noChangeArrowheads="1"/>
          </p:cNvSpPr>
          <p:nvPr/>
        </p:nvSpPr>
        <p:spPr bwMode="auto">
          <a:xfrm>
            <a:off x="2449513" y="6248400"/>
            <a:ext cx="1682750" cy="40011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pPr>
            <a:r>
              <a:rPr lang="si-LK" sz="2000" b="1" dirty="0"/>
              <a:t>ක්‍රි.ව 35</a:t>
            </a:r>
            <a:endParaRPr lang="en-US" sz="2000" b="1" dirty="0"/>
          </a:p>
        </p:txBody>
      </p:sp>
      <p:sp>
        <p:nvSpPr>
          <p:cNvPr id="44039" name="Text Box 7"/>
          <p:cNvSpPr txBox="1">
            <a:spLocks noChangeArrowheads="1"/>
          </p:cNvSpPr>
          <p:nvPr/>
        </p:nvSpPr>
        <p:spPr bwMode="auto">
          <a:xfrm>
            <a:off x="4565650" y="6248400"/>
            <a:ext cx="1682750" cy="40011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pPr>
            <a:r>
              <a:rPr lang="si-LK" sz="2000" b="1" dirty="0"/>
              <a:t>ක්‍රි.ව</a:t>
            </a:r>
            <a:r>
              <a:rPr lang="en-US" sz="2000" b="1" dirty="0"/>
              <a:t> </a:t>
            </a:r>
            <a:r>
              <a:rPr lang="si-LK" sz="2000" b="1" dirty="0"/>
              <a:t>40</a:t>
            </a:r>
            <a:endParaRPr lang="en-US" sz="2000" b="1" dirty="0"/>
          </a:p>
        </p:txBody>
      </p:sp>
      <p:sp>
        <p:nvSpPr>
          <p:cNvPr id="44037" name="Text Box 5"/>
          <p:cNvSpPr txBox="1">
            <a:spLocks noChangeArrowheads="1"/>
          </p:cNvSpPr>
          <p:nvPr/>
        </p:nvSpPr>
        <p:spPr bwMode="auto">
          <a:xfrm>
            <a:off x="304800" y="6248400"/>
            <a:ext cx="1682750" cy="40011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lgn="ctr">
              <a:spcBef>
                <a:spcPct val="50000"/>
              </a:spcBef>
            </a:pPr>
            <a:r>
              <a:rPr lang="si-LK" sz="2000" b="1" dirty="0"/>
              <a:t>ක්‍රි.ව</a:t>
            </a:r>
            <a:r>
              <a:rPr lang="en-US" sz="2000" b="1" dirty="0"/>
              <a:t> </a:t>
            </a:r>
            <a:r>
              <a:rPr lang="si-LK" sz="2000" b="1" dirty="0"/>
              <a:t>33</a:t>
            </a:r>
            <a:endParaRPr lang="en-US" sz="2000" b="1" dirty="0"/>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40"/>
                                        </p:tgtEl>
                                        <p:attrNameLst>
                                          <p:attrName>style.visibility</p:attrName>
                                        </p:attrNameLst>
                                      </p:cBhvr>
                                      <p:to>
                                        <p:strVal val="visible"/>
                                      </p:to>
                                    </p:set>
                                    <p:animEffect transition="in" filter="fade">
                                      <p:cBhvr>
                                        <p:cTn id="7" dur="500"/>
                                        <p:tgtEl>
                                          <p:spTgt spid="440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7"/>
                                        </p:tgtEl>
                                        <p:attrNameLst>
                                          <p:attrName>style.visibility</p:attrName>
                                        </p:attrNameLst>
                                      </p:cBhvr>
                                      <p:to>
                                        <p:strVal val="visible"/>
                                      </p:to>
                                    </p:set>
                                    <p:animEffect transition="in" filter="fade">
                                      <p:cBhvr>
                                        <p:cTn id="12" dur="500"/>
                                        <p:tgtEl>
                                          <p:spTgt spid="4403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8"/>
                                        </p:tgtEl>
                                        <p:attrNameLst>
                                          <p:attrName>style.visibility</p:attrName>
                                        </p:attrNameLst>
                                      </p:cBhvr>
                                      <p:to>
                                        <p:strVal val="visible"/>
                                      </p:to>
                                    </p:set>
                                    <p:animEffect transition="in" filter="fade">
                                      <p:cBhvr>
                                        <p:cTn id="17" dur="500"/>
                                        <p:tgtEl>
                                          <p:spTgt spid="4403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4039"/>
                                        </p:tgtEl>
                                        <p:attrNameLst>
                                          <p:attrName>style.visibility</p:attrName>
                                        </p:attrNameLst>
                                      </p:cBhvr>
                                      <p:to>
                                        <p:strVal val="visible"/>
                                      </p:to>
                                    </p:set>
                                    <p:animEffect transition="in" filter="fade">
                                      <p:cBhvr>
                                        <p:cTn id="22"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0" grpId="0" autoUpdateAnimBg="0"/>
      <p:bldP spid="44038" grpId="0" animBg="1" autoUpdateAnimBg="0"/>
      <p:bldP spid="44039" grpId="0" animBg="1" autoUpdateAnimBg="0"/>
      <p:bldP spid="44037" grpId="0" animBg="1"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5"/>
          <p:cNvPicPr>
            <a:picLocks noChangeAspect="1" noChangeArrowheads="1"/>
          </p:cNvPicPr>
          <p:nvPr/>
        </p:nvPicPr>
        <p:blipFill>
          <a:blip r:embed="rId3" cstate="screen">
            <a:lum bright="-20000" contrast="22000"/>
            <a:extLst>
              <a:ext uri="{28A0092B-C50C-407E-A947-70E740481C1C}">
                <a14:useLocalDpi xmlns:a14="http://schemas.microsoft.com/office/drawing/2010/main"/>
              </a:ext>
            </a:extLst>
          </a:blip>
          <a:srcRect/>
          <a:stretch>
            <a:fillRect/>
          </a:stretch>
        </p:blipFill>
        <p:spPr bwMode="auto">
          <a:xfrm>
            <a:off x="1066800" y="-41275"/>
            <a:ext cx="8077200" cy="689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sp>
        <p:nvSpPr>
          <p:cNvPr id="53254" name="AutoShape 6"/>
          <p:cNvSpPr>
            <a:spLocks noChangeArrowheads="1"/>
          </p:cNvSpPr>
          <p:nvPr/>
        </p:nvSpPr>
        <p:spPr bwMode="auto">
          <a:xfrm rot="10800000">
            <a:off x="3276600" y="2438400"/>
            <a:ext cx="54864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0" name="Rectangle 2"/>
          <p:cNvSpPr>
            <a:spLocks noGrp="1" noChangeArrowheads="1"/>
          </p:cNvSpPr>
          <p:nvPr>
            <p:ph type="title"/>
          </p:nvPr>
        </p:nvSpPr>
        <p:spPr>
          <a:xfrm>
            <a:off x="0" y="-76200"/>
            <a:ext cx="9144000" cy="1295400"/>
          </a:xfrm>
          <a:solidFill>
            <a:srgbClr val="000000"/>
          </a:solidFill>
        </p:spPr>
        <p:txBody>
          <a:bodyPr/>
          <a:lstStyle/>
          <a:p>
            <a:pPr eaLnBrk="1" hangingPunct="1">
              <a:defRPr/>
            </a:pPr>
            <a:r>
              <a:rPr lang="si-LK" dirty="0">
                <a:solidFill>
                  <a:srgbClr val="FFFFFF"/>
                </a:solidFill>
                <a:effectLst>
                  <a:outerShdw blurRad="38100" dist="38100" dir="2700000" algn="tl">
                    <a:srgbClr val="663300"/>
                  </a:outerShdw>
                </a:effectLst>
                <a:latin typeface="Arial" charset="0"/>
                <a:ea typeface="ＭＳ Ｐゴシック" charset="0"/>
                <a:cs typeface="ＭＳ Ｐゴシック" charset="0"/>
              </a:rPr>
              <a:t>පේතෘස් ජොප්පාහි යෝනා වාගේ නොවේ</a:t>
            </a:r>
            <a:endParaRPr lang="en-US" dirty="0">
              <a:solidFill>
                <a:srgbClr val="FFFFFF"/>
              </a:solidFill>
              <a:effectLst>
                <a:outerShdw blurRad="38100" dist="38100" dir="2700000" algn="tl">
                  <a:srgbClr val="663300"/>
                </a:outerShdw>
              </a:effectLst>
              <a:latin typeface="Arial" charset="0"/>
              <a:ea typeface="ＭＳ Ｐゴシック" charset="0"/>
              <a:cs typeface="ＭＳ Ｐゴシック" charset="0"/>
            </a:endParaRPr>
          </a:p>
        </p:txBody>
      </p:sp>
      <p:sp>
        <p:nvSpPr>
          <p:cNvPr id="53251" name="Rectangle 3"/>
          <p:cNvSpPr>
            <a:spLocks noGrp="1" noChangeArrowheads="1"/>
          </p:cNvSpPr>
          <p:nvPr>
            <p:ph type="body" idx="1"/>
          </p:nvPr>
        </p:nvSpPr>
        <p:spPr>
          <a:xfrm>
            <a:off x="7086600" y="2362200"/>
            <a:ext cx="2057400" cy="609600"/>
          </a:xfrm>
        </p:spPr>
        <p:txBody>
          <a:bodyPr/>
          <a:lstStyle/>
          <a:p>
            <a:pPr eaLnBrk="1" hangingPunct="1">
              <a:buNone/>
              <a:defRPr/>
            </a:pPr>
            <a:r>
              <a:rPr lang="si-LK" sz="2800" dirty="0">
                <a:latin typeface="Tahoma" charset="0"/>
                <a:ea typeface="ＭＳ Ｐゴシック" charset="0"/>
                <a:cs typeface="ＭＳ Ｐゴシック" charset="0"/>
              </a:rPr>
              <a:t>සීසර්වා</a:t>
            </a:r>
            <a:endParaRPr lang="en-US" sz="2800" dirty="0">
              <a:latin typeface="Tahoma" charset="0"/>
              <a:ea typeface="ＭＳ Ｐゴシック" charset="0"/>
              <a:cs typeface="ＭＳ Ｐゴシック" charset="0"/>
            </a:endParaRPr>
          </a:p>
        </p:txBody>
      </p:sp>
      <p:sp>
        <p:nvSpPr>
          <p:cNvPr id="53255" name="AutoShape 7"/>
          <p:cNvSpPr>
            <a:spLocks noChangeArrowheads="1"/>
          </p:cNvSpPr>
          <p:nvPr/>
        </p:nvSpPr>
        <p:spPr bwMode="auto">
          <a:xfrm rot="10800000">
            <a:off x="2971800" y="3429000"/>
            <a:ext cx="5638800" cy="7620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rgbClr val="FF0000"/>
          </a:solidFill>
          <a:ln w="9525">
            <a:solidFill>
              <a:schemeClr val="tx1"/>
            </a:solidFill>
            <a:miter lim="800000"/>
            <a:headEnd/>
            <a:tailEnd/>
          </a:ln>
        </p:spPr>
        <p:txBody>
          <a:bodyPr wrap="none" anchor="ctr"/>
          <a:lstStyle/>
          <a:p>
            <a:endParaRPr lang="en-US"/>
          </a:p>
        </p:txBody>
      </p:sp>
      <p:sp>
        <p:nvSpPr>
          <p:cNvPr id="53256" name="Rectangle 8"/>
          <p:cNvSpPr>
            <a:spLocks noChangeArrowheads="1"/>
          </p:cNvSpPr>
          <p:nvPr/>
        </p:nvSpPr>
        <p:spPr bwMode="auto">
          <a:xfrm flipH="1">
            <a:off x="7010400" y="3429000"/>
            <a:ext cx="1600200" cy="685800"/>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65000"/>
              <a:buFont typeface="Wingdings" charset="0"/>
              <a:buNone/>
              <a:defRPr/>
            </a:pPr>
            <a:r>
              <a:rPr lang="si-LK" sz="2800" dirty="0">
                <a:effectLst>
                  <a:outerShdw blurRad="38100" dist="38100" dir="2700000" algn="tl">
                    <a:srgbClr val="000000"/>
                  </a:outerShdw>
                </a:effectLst>
              </a:rPr>
              <a:t>ජොප්පා</a:t>
            </a:r>
            <a:endParaRPr lang="en-US" sz="2800" dirty="0">
              <a:effectLst>
                <a:outerShdw blurRad="38100" dist="38100" dir="2700000" algn="tl">
                  <a:srgbClr val="000000"/>
                </a:outerShdw>
              </a:effectLst>
            </a:endParaRPr>
          </a:p>
        </p:txBody>
      </p:sp>
      <p:sp>
        <p:nvSpPr>
          <p:cNvPr id="147463" name="Text Box 9"/>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3255"/>
                                        </p:tgtEl>
                                        <p:attrNameLst>
                                          <p:attrName>style.visibility</p:attrName>
                                        </p:attrNameLst>
                                      </p:cBhvr>
                                      <p:to>
                                        <p:strVal val="visible"/>
                                      </p:to>
                                    </p:set>
                                    <p:animEffect transition="in" filter="wipe(right)">
                                      <p:cBhvr>
                                        <p:cTn id="7" dur="500"/>
                                        <p:tgtEl>
                                          <p:spTgt spid="53255"/>
                                        </p:tgtEl>
                                      </p:cBhvr>
                                    </p:animEffect>
                                  </p:childTnLst>
                                </p:cTn>
                              </p:par>
                              <p:par>
                                <p:cTn id="8" presetID="15" presetClass="entr" presetSubtype="0" fill="hold" nodeType="withEffect">
                                  <p:stCondLst>
                                    <p:cond delay="0"/>
                                  </p:stCondLst>
                                  <p:childTnLst>
                                    <p:set>
                                      <p:cBhvr>
                                        <p:cTn id="9" dur="1" fill="hold">
                                          <p:stCondLst>
                                            <p:cond delay="0"/>
                                          </p:stCondLst>
                                        </p:cTn>
                                        <p:tgtEl>
                                          <p:spTgt spid="53256">
                                            <p:txEl>
                                              <p:pRg st="0" end="0"/>
                                            </p:txEl>
                                          </p:spTgt>
                                        </p:tgtEl>
                                        <p:attrNameLst>
                                          <p:attrName>style.visibility</p:attrName>
                                        </p:attrNameLst>
                                      </p:cBhvr>
                                      <p:to>
                                        <p:strVal val="visible"/>
                                      </p:to>
                                    </p:set>
                                    <p:anim calcmode="lin" valueType="num">
                                      <p:cBhvr>
                                        <p:cTn id="10" dur="1000" fill="hold"/>
                                        <p:tgtEl>
                                          <p:spTgt spid="53256">
                                            <p:txEl>
                                              <p:pRg st="0" end="0"/>
                                            </p:txEl>
                                          </p:spTgt>
                                        </p:tgtEl>
                                        <p:attrNameLst>
                                          <p:attrName>ppt_w</p:attrName>
                                        </p:attrNameLst>
                                      </p:cBhvr>
                                      <p:tavLst>
                                        <p:tav tm="0">
                                          <p:val>
                                            <p:fltVal val="0"/>
                                          </p:val>
                                        </p:tav>
                                        <p:tav tm="100000">
                                          <p:val>
                                            <p:strVal val="#ppt_w"/>
                                          </p:val>
                                        </p:tav>
                                      </p:tavLst>
                                    </p:anim>
                                    <p:anim calcmode="lin" valueType="num">
                                      <p:cBhvr>
                                        <p:cTn id="11" dur="1000" fill="hold"/>
                                        <p:tgtEl>
                                          <p:spTgt spid="53256">
                                            <p:txEl>
                                              <p:pRg st="0" end="0"/>
                                            </p:txEl>
                                          </p:spTgt>
                                        </p:tgtEl>
                                        <p:attrNameLst>
                                          <p:attrName>ppt_h</p:attrName>
                                        </p:attrNameLst>
                                      </p:cBhvr>
                                      <p:tavLst>
                                        <p:tav tm="0">
                                          <p:val>
                                            <p:fltVal val="0"/>
                                          </p:val>
                                        </p:tav>
                                        <p:tav tm="100000">
                                          <p:val>
                                            <p:strVal val="#ppt_h"/>
                                          </p:val>
                                        </p:tav>
                                      </p:tavLst>
                                    </p:anim>
                                    <p:anim calcmode="lin" valueType="num">
                                      <p:cBhvr>
                                        <p:cTn id="12" dur="1000" fill="hold"/>
                                        <p:tgtEl>
                                          <p:spTgt spid="5325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3" dur="1000" fill="hold"/>
                                        <p:tgtEl>
                                          <p:spTgt spid="5325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2" fill="hold" grpId="0" nodeType="clickEffect">
                                  <p:stCondLst>
                                    <p:cond delay="0"/>
                                  </p:stCondLst>
                                  <p:childTnLst>
                                    <p:set>
                                      <p:cBhvr>
                                        <p:cTn id="17" dur="1" fill="hold">
                                          <p:stCondLst>
                                            <p:cond delay="0"/>
                                          </p:stCondLst>
                                        </p:cTn>
                                        <p:tgtEl>
                                          <p:spTgt spid="53254"/>
                                        </p:tgtEl>
                                        <p:attrNameLst>
                                          <p:attrName>style.visibility</p:attrName>
                                        </p:attrNameLst>
                                      </p:cBhvr>
                                      <p:to>
                                        <p:strVal val="visible"/>
                                      </p:to>
                                    </p:set>
                                    <p:animEffect transition="in" filter="wipe(right)">
                                      <p:cBhvr>
                                        <p:cTn id="18" dur="500"/>
                                        <p:tgtEl>
                                          <p:spTgt spid="53254"/>
                                        </p:tgtEl>
                                      </p:cBhvr>
                                    </p:animEffect>
                                  </p:childTnLst>
                                </p:cTn>
                              </p:par>
                              <p:par>
                                <p:cTn id="19" presetID="15" presetClass="entr" presetSubtype="0" fill="hold" nodeType="withEffect">
                                  <p:stCondLst>
                                    <p:cond delay="0"/>
                                  </p:stCondLst>
                                  <p:childTnLst>
                                    <p:set>
                                      <p:cBhvr>
                                        <p:cTn id="20" dur="1" fill="hold">
                                          <p:stCondLst>
                                            <p:cond delay="0"/>
                                          </p:stCondLst>
                                        </p:cTn>
                                        <p:tgtEl>
                                          <p:spTgt spid="53251">
                                            <p:txEl>
                                              <p:pRg st="0" end="0"/>
                                            </p:txEl>
                                          </p:spTgt>
                                        </p:tgtEl>
                                        <p:attrNameLst>
                                          <p:attrName>style.visibility</p:attrName>
                                        </p:attrNameLst>
                                      </p:cBhvr>
                                      <p:to>
                                        <p:strVal val="visible"/>
                                      </p:to>
                                    </p:set>
                                    <p:anim calcmode="lin" valueType="num">
                                      <p:cBhvr>
                                        <p:cTn id="21" dur="1000" fill="hold"/>
                                        <p:tgtEl>
                                          <p:spTgt spid="53251">
                                            <p:txEl>
                                              <p:pRg st="0" end="0"/>
                                            </p:txEl>
                                          </p:spTgt>
                                        </p:tgtEl>
                                        <p:attrNameLst>
                                          <p:attrName>ppt_w</p:attrName>
                                        </p:attrNameLst>
                                      </p:cBhvr>
                                      <p:tavLst>
                                        <p:tav tm="0">
                                          <p:val>
                                            <p:fltVal val="0"/>
                                          </p:val>
                                        </p:tav>
                                        <p:tav tm="100000">
                                          <p:val>
                                            <p:strVal val="#ppt_w"/>
                                          </p:val>
                                        </p:tav>
                                      </p:tavLst>
                                    </p:anim>
                                    <p:anim calcmode="lin" valueType="num">
                                      <p:cBhvr>
                                        <p:cTn id="22" dur="1000" fill="hold"/>
                                        <p:tgtEl>
                                          <p:spTgt spid="53251">
                                            <p:txEl>
                                              <p:pRg st="0" end="0"/>
                                            </p:txEl>
                                          </p:spTgt>
                                        </p:tgtEl>
                                        <p:attrNameLst>
                                          <p:attrName>ppt_h</p:attrName>
                                        </p:attrNameLst>
                                      </p:cBhvr>
                                      <p:tavLst>
                                        <p:tav tm="0">
                                          <p:val>
                                            <p:fltVal val="0"/>
                                          </p:val>
                                        </p:tav>
                                        <p:tav tm="100000">
                                          <p:val>
                                            <p:strVal val="#ppt_h"/>
                                          </p:val>
                                        </p:tav>
                                      </p:tavLst>
                                    </p:anim>
                                    <p:anim calcmode="lin" valueType="num">
                                      <p:cBhvr>
                                        <p:cTn id="23" dur="1000" fill="hold"/>
                                        <p:tgtEl>
                                          <p:spTgt spid="532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4" dur="1000" fill="hold"/>
                                        <p:tgtEl>
                                          <p:spTgt spid="5325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4" grpId="0" animBg="1"/>
      <p:bldP spid="5325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nimal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6195"/>
          <a:stretch/>
        </p:blipFill>
        <p:spPr bwMode="auto">
          <a:xfrm>
            <a:off x="0" y="-27384"/>
            <a:ext cx="9144000" cy="699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6" name="Rectangle 4"/>
          <p:cNvSpPr>
            <a:spLocks noGrp="1" noChangeArrowheads="1"/>
          </p:cNvSpPr>
          <p:nvPr>
            <p:ph type="title"/>
          </p:nvPr>
        </p:nvSpPr>
        <p:spPr>
          <a:xfrm>
            <a:off x="3880961" y="0"/>
            <a:ext cx="738664" cy="7010400"/>
          </a:xfrm>
          <a:solidFill>
            <a:srgbClr val="FF0000"/>
          </a:solidFill>
        </p:spPr>
        <p:txBody>
          <a:bodyPr vert="eaVert" wrap="square" anchor="t">
            <a:spAutoFit/>
          </a:bodyPr>
          <a:lstStyle/>
          <a:p>
            <a:pPr>
              <a:spcBef>
                <a:spcPct val="50000"/>
              </a:spcBef>
              <a:defRPr/>
            </a:pPr>
            <a:r>
              <a:rPr lang="si-LK" altLang="ja-JP" sz="3600" dirty="0">
                <a:solidFill>
                  <a:srgbClr val="FFFFFF"/>
                </a:solidFill>
                <a:latin typeface="Tahoma" charset="0"/>
                <a:ea typeface="ＭＳ Ｐゴシック" charset="0"/>
                <a:cs typeface="ＭＳ Ｐゴシック" charset="0"/>
              </a:rPr>
              <a:t>''පේදුරු නැඟිට මරා කන්න''</a:t>
            </a:r>
            <a:endParaRPr lang="en-US" sz="3600" dirty="0">
              <a:solidFill>
                <a:srgbClr val="FFFFFF"/>
              </a:solidFill>
              <a:latin typeface="Tahoma"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5"/>
          <p:cNvSpPr>
            <a:spLocks noChangeArrowheads="1"/>
          </p:cNvSpPr>
          <p:nvPr/>
        </p:nvSpPr>
        <p:spPr bwMode="auto">
          <a:xfrm>
            <a:off x="3200400" y="0"/>
            <a:ext cx="5943600" cy="685800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8370" name="Rectangle 2"/>
          <p:cNvSpPr>
            <a:spLocks noGrp="1" noChangeArrowheads="1"/>
          </p:cNvSpPr>
          <p:nvPr>
            <p:ph type="title"/>
          </p:nvPr>
        </p:nvSpPr>
        <p:spPr>
          <a:xfrm>
            <a:off x="3124200" y="277813"/>
            <a:ext cx="6019800" cy="2465387"/>
          </a:xfrm>
          <a:solidFill>
            <a:schemeClr val="bg2"/>
          </a:solidFill>
        </p:spPr>
        <p:txBody>
          <a:bodyPr/>
          <a:lstStyle/>
          <a:p>
            <a:pPr eaLnBrk="1" hangingPunct="1">
              <a:defRPr/>
            </a:pPr>
            <a:r>
              <a:rPr lang="si-LK" altLang="ja-JP" sz="4000" dirty="0">
                <a:solidFill>
                  <a:srgbClr val="FFFFFF"/>
                </a:solidFill>
                <a:latin typeface="Arial" charset="0"/>
                <a:ea typeface="ＭＳ Ｐゴシック" charset="0"/>
                <a:cs typeface="ＭＳ Ｐゴシック" charset="0"/>
              </a:rPr>
              <a:t>"මේ අපවිත්‍ය මිනිසුන් උදෙසා දෙවියන් වහන්සේ කුමක් කරන්නේ ද?"</a:t>
            </a:r>
            <a:endParaRPr lang="en-US" sz="4000" dirty="0">
              <a:solidFill>
                <a:srgbClr val="FFFFFF"/>
              </a:solidFill>
              <a:latin typeface="Arial" charset="0"/>
              <a:ea typeface="ＭＳ Ｐゴシック" charset="0"/>
              <a:cs typeface="ＭＳ Ｐゴシック" charset="0"/>
            </a:endParaRPr>
          </a:p>
        </p:txBody>
      </p:sp>
      <p:grpSp>
        <p:nvGrpSpPr>
          <p:cNvPr id="151555" name="Group 8"/>
          <p:cNvGrpSpPr>
            <a:grpSpLocks/>
          </p:cNvGrpSpPr>
          <p:nvPr/>
        </p:nvGrpSpPr>
        <p:grpSpPr bwMode="auto">
          <a:xfrm>
            <a:off x="0" y="0"/>
            <a:ext cx="3236913" cy="6858000"/>
            <a:chOff x="0" y="0"/>
            <a:chExt cx="2039" cy="4320"/>
          </a:xfrm>
        </p:grpSpPr>
        <p:pic>
          <p:nvPicPr>
            <p:cNvPr id="151557" name="Picture 4" descr="Acts 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039" cy="4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8" name="Rectangle 6"/>
            <p:cNvSpPr>
              <a:spLocks noChangeArrowheads="1"/>
            </p:cNvSpPr>
            <p:nvPr/>
          </p:nvSpPr>
          <p:spPr bwMode="auto">
            <a:xfrm>
              <a:off x="0" y="0"/>
              <a:ext cx="336" cy="124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grpSp>
      <p:sp>
        <p:nvSpPr>
          <p:cNvPr id="151556" name="Text Box 7"/>
          <p:cNvSpPr txBox="1">
            <a:spLocks noChangeArrowheads="1"/>
          </p:cNvSpPr>
          <p:nvPr/>
        </p:nvSpPr>
        <p:spPr bwMode="auto">
          <a:xfrm>
            <a:off x="1401679" y="4114800"/>
            <a:ext cx="5227721" cy="2246769"/>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a:spcBef>
                <a:spcPct val="50000"/>
              </a:spcBef>
            </a:pPr>
            <a:r>
              <a:rPr lang="si-LK" sz="2800" dirty="0">
                <a:solidFill>
                  <a:srgbClr val="FFFFFF"/>
                </a:solidFill>
              </a:rPr>
              <a:t>කොර්නේලියස්ගේ සේවකයන් සමඟ යන්න කියා දෙ.ව ඔහුට ඕනෑ කළේ ඇයි කියා පේතෘස්ට සිතෙන්න ඇති</a:t>
            </a:r>
            <a:endParaRPr lang="en-US" sz="2800" dirty="0">
              <a:solidFill>
                <a:srgbClr val="FFFFFF"/>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6"/>
          <p:cNvSpPr>
            <a:spLocks noChangeArrowheads="1"/>
          </p:cNvSpPr>
          <p:nvPr/>
        </p:nvSpPr>
        <p:spPr bwMode="auto">
          <a:xfrm>
            <a:off x="0" y="0"/>
            <a:ext cx="9372600" cy="6858000"/>
          </a:xfrm>
          <a:prstGeom prst="rect">
            <a:avLst/>
          </a:prstGeom>
          <a:solidFill>
            <a:srgbClr val="4E46B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59394" name="Rectangle 2"/>
          <p:cNvSpPr>
            <a:spLocks noGrp="1" noChangeArrowheads="1"/>
          </p:cNvSpPr>
          <p:nvPr>
            <p:ph type="title"/>
          </p:nvPr>
        </p:nvSpPr>
        <p:spPr/>
        <p:txBody>
          <a:bodyPr/>
          <a:lstStyle/>
          <a:p>
            <a:pPr eaLnBrk="1" hangingPunct="1">
              <a:defRPr/>
            </a:pPr>
            <a:r>
              <a:rPr lang="si-LK" b="1" dirty="0">
                <a:solidFill>
                  <a:srgbClr val="FFFFFF"/>
                </a:solidFill>
                <a:latin typeface="Arial" charset="0"/>
                <a:ea typeface="ＭＳ Ｐゴシック" charset="0"/>
                <a:cs typeface="ＭＳ Ｐゴシック" charset="0"/>
              </a:rPr>
              <a:t>කොර්නේලියස් පේතෘස් ඉදිරියෙ දණ නමයි</a:t>
            </a:r>
            <a:endParaRPr lang="en-US" b="1" dirty="0">
              <a:solidFill>
                <a:srgbClr val="FFFFFF"/>
              </a:solidFill>
              <a:latin typeface="Arial" charset="0"/>
              <a:ea typeface="ＭＳ Ｐゴシック" charset="0"/>
              <a:cs typeface="ＭＳ Ｐゴシック" charset="0"/>
            </a:endParaRPr>
          </a:p>
        </p:txBody>
      </p:sp>
      <p:pic>
        <p:nvPicPr>
          <p:cNvPr id="153603" name="Picture 4" descr="Cornel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727200"/>
            <a:ext cx="5627688"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04" name="Picture 5" descr="Corneliu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726113" y="1727200"/>
            <a:ext cx="3494087" cy="513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5"/>
          <p:cNvSpPr>
            <a:spLocks noChangeArrowheads="1"/>
          </p:cNvSpPr>
          <p:nvPr/>
        </p:nvSpPr>
        <p:spPr bwMode="auto">
          <a:xfrm>
            <a:off x="7391400" y="0"/>
            <a:ext cx="1752600" cy="68580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pic>
        <p:nvPicPr>
          <p:cNvPr id="155650" name="Picture 4" descr="Acts1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7391400" cy="695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2" name="Rectangle 2"/>
          <p:cNvSpPr>
            <a:spLocks noGrp="1" noChangeArrowheads="1"/>
          </p:cNvSpPr>
          <p:nvPr>
            <p:ph type="title"/>
          </p:nvPr>
        </p:nvSpPr>
        <p:spPr>
          <a:xfrm>
            <a:off x="3505200" y="49212"/>
            <a:ext cx="5334000" cy="2541588"/>
          </a:xfrm>
          <a:gradFill rotWithShape="1">
            <a:gsLst>
              <a:gs pos="0">
                <a:schemeClr val="bg2">
                  <a:alpha val="37000"/>
                </a:schemeClr>
              </a:gs>
              <a:gs pos="100000">
                <a:schemeClr val="bg2">
                  <a:gamma/>
                  <a:shade val="46275"/>
                  <a:invGamma/>
                </a:schemeClr>
              </a:gs>
            </a:gsLst>
            <a:lin ang="5400000" scaled="1"/>
          </a:gradFill>
        </p:spPr>
        <p:txBody>
          <a:bodyPr/>
          <a:lstStyle/>
          <a:p>
            <a:pPr eaLnBrk="1" hangingPunct="1">
              <a:defRPr/>
            </a:pPr>
            <a:r>
              <a:rPr lang="si-LK" b="1" dirty="0">
                <a:solidFill>
                  <a:srgbClr val="FFFFFF"/>
                </a:solidFill>
                <a:latin typeface="Arial" charset="0"/>
                <a:ea typeface="ＭＳ Ｐゴシック" charset="0"/>
                <a:cs typeface="ＭＳ Ｐゴシック" charset="0"/>
              </a:rPr>
              <a:t>පේතෘස් තම ප්‍රාග් විනිශ්චය වෙනස් විම තහවරු කරයි </a:t>
            </a:r>
            <a:endParaRPr lang="en-US" b="1" dirty="0">
              <a:solidFill>
                <a:srgbClr val="FFFFFF"/>
              </a:solidFill>
              <a:latin typeface="Arial" charset="0"/>
              <a:ea typeface="ＭＳ Ｐゴシック" charset="0"/>
              <a:cs typeface="ＭＳ Ｐゴシック" charset="0"/>
            </a:endParaRPr>
          </a:p>
        </p:txBody>
      </p:sp>
      <p:sp>
        <p:nvSpPr>
          <p:cNvPr id="155652" name="Text Box 6"/>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108</a:t>
            </a:r>
          </a:p>
        </p:txBody>
      </p:sp>
      <p:sp>
        <p:nvSpPr>
          <p:cNvPr id="6" name="TextBox 5"/>
          <p:cNvSpPr txBox="1"/>
          <p:nvPr/>
        </p:nvSpPr>
        <p:spPr>
          <a:xfrm>
            <a:off x="2971801" y="5029200"/>
            <a:ext cx="6172200" cy="1938992"/>
          </a:xfrm>
          <a:prstGeom prst="rect">
            <a:avLst/>
          </a:prstGeom>
          <a:solidFill>
            <a:schemeClr val="accent5"/>
          </a:solidFill>
        </p:spPr>
        <p:txBody>
          <a:bodyPr wrap="square">
            <a:spAutoFit/>
          </a:bodyPr>
          <a:lstStyle/>
          <a:p>
            <a:pPr>
              <a:defRPr/>
            </a:pPr>
            <a:r>
              <a:rPr lang="si-LK" sz="2000" b="1" dirty="0">
                <a:solidFill>
                  <a:srgbClr val="000000"/>
                </a:solidFill>
                <a:latin typeface="Arial"/>
                <a:cs typeface="Arial"/>
              </a:rPr>
              <a:t>ජෙරුසලමේ දී පේතෘස්ව යුදෙව් ඇදහිලිවන්තයන් විසින් විවේචනය කරන ලදී. එහෙත්, ප්රේරිතවරයා තමා සිසේරියට ගමනට දෙවියන් වහන්සේ ඔහුට මඟ පෙන්වු බව කියා තහවුරු කලේය. යෙරුසලම සභාව සතුටු කිරීමට එය හේතු විය.</a:t>
            </a:r>
            <a:endParaRPr lang="en-US" sz="2000" b="1" dirty="0">
              <a:solidFill>
                <a:srgbClr val="000000"/>
              </a:solidFill>
              <a:latin typeface="Arial"/>
              <a:cs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7"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54305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8"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154146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4" name="Rectangle 2"/>
          <p:cNvSpPr>
            <a:spLocks noGrp="1" noChangeArrowheads="1"/>
          </p:cNvSpPr>
          <p:nvPr>
            <p:ph type="ctrTitle"/>
          </p:nvPr>
        </p:nvSpPr>
        <p:spPr>
          <a:xfrm>
            <a:off x="1447800" y="304800"/>
            <a:ext cx="7391400" cy="1066800"/>
          </a:xfrm>
        </p:spPr>
        <p:txBody>
          <a:bodyPr/>
          <a:lstStyle/>
          <a:p>
            <a:pPr eaLnBrk="1" hangingPunct="1">
              <a:defRPr/>
            </a:pPr>
            <a:r>
              <a:rPr lang="si-LK" sz="4400" dirty="0">
                <a:latin typeface="Arial" charset="0"/>
                <a:ea typeface="ＭＳ Ｐゴシック" charset="0"/>
                <a:cs typeface="ＭＳ Ｐゴシック" charset="0"/>
              </a:rPr>
              <a:t>ලූතර් ඔහුගේ අනුගාමිකයන්ට</a:t>
            </a:r>
            <a:endParaRPr lang="en-US" dirty="0">
              <a:latin typeface="Arial" charset="0"/>
              <a:ea typeface="ＭＳ Ｐゴシック" charset="0"/>
              <a:cs typeface="ＭＳ Ｐゴシック" charset="0"/>
            </a:endParaRPr>
          </a:p>
        </p:txBody>
      </p:sp>
      <p:sp>
        <p:nvSpPr>
          <p:cNvPr id="120839" name="Rectangle 7"/>
          <p:cNvSpPr>
            <a:spLocks noChangeArrowheads="1"/>
          </p:cNvSpPr>
          <p:nvPr/>
        </p:nvSpPr>
        <p:spPr bwMode="auto">
          <a:xfrm>
            <a:off x="1447800" y="1371600"/>
            <a:ext cx="7620000" cy="5486400"/>
          </a:xfrm>
          <a:prstGeom prst="rect">
            <a:avLst/>
          </a:prstGeom>
          <a:solidFill>
            <a:srgbClr val="000000"/>
          </a:solidFill>
          <a:ln w="9525">
            <a:noFill/>
            <a:miter lim="800000"/>
            <a:headEnd/>
            <a:tailEnd/>
          </a:ln>
          <a:effectLst/>
        </p:spPr>
        <p:txBody>
          <a:bodyPr anchor="ctr"/>
          <a:lstStyle/>
          <a:p>
            <a:pPr algn="ctr" eaLnBrk="1" hangingPunct="1">
              <a:spcBef>
                <a:spcPct val="20000"/>
              </a:spcBef>
              <a:buClr>
                <a:schemeClr val="hlink"/>
              </a:buClr>
              <a:buSzPct val="65000"/>
              <a:buFont typeface="Wingdings" charset="0"/>
              <a:buNone/>
              <a:defRPr/>
            </a:pPr>
            <a:r>
              <a:rPr lang="si-LK" altLang="ja-JP" sz="2400" dirty="0">
                <a:effectLst>
                  <a:outerShdw blurRad="38100" dist="38100" dir="2700000" algn="tl">
                    <a:srgbClr val="663300"/>
                  </a:outerShdw>
                </a:effectLst>
              </a:rPr>
              <a:t>“එහෙයින් මාගේ අවවාදය නම් යුදෙව්වන් සමග කාරුණිකව කටයුතු කිරීම හා ඔවුන් අප වෙත ආදා ගැනීමට හැකි වන ලෙස ශුද්ධ ලියවිල්ලෙහි ඔවුන්ට උපදෙස් දීමයි</a:t>
            </a:r>
            <a:r>
              <a:rPr lang="en-US" sz="2400" dirty="0">
                <a:effectLst>
                  <a:outerShdw blurRad="38100" dist="38100" dir="2700000" algn="tl">
                    <a:srgbClr val="663300"/>
                  </a:outerShdw>
                </a:effectLst>
              </a:rPr>
              <a:t>. . </a:t>
            </a:r>
            <a:r>
              <a:rPr lang="si-LK" sz="2400" dirty="0">
                <a:effectLst>
                  <a:outerShdw blurRad="38100" dist="38100" dir="2700000" algn="tl">
                    <a:srgbClr val="663300"/>
                  </a:outerShdw>
                </a:effectLst>
              </a:rPr>
              <a:t>අපි අතරට ඔවුන් පිළිගත යුතුයි</a:t>
            </a:r>
            <a:r>
              <a:rPr lang="en-US" sz="2400" dirty="0">
                <a:effectLst>
                  <a:outerShdw blurRad="38100" dist="38100" dir="2700000" algn="tl">
                    <a:srgbClr val="663300"/>
                  </a:outerShdw>
                </a:effectLst>
              </a:rPr>
              <a:t>, </a:t>
            </a:r>
            <a:r>
              <a:rPr lang="si-LK" sz="2400" dirty="0">
                <a:effectLst>
                  <a:outerShdw blurRad="38100" dist="38100" dir="2700000" algn="tl">
                    <a:srgbClr val="663300"/>
                  </a:outerShdw>
                </a:effectLst>
              </a:rPr>
              <a:t>ඔවුන් අප අතර වැඩ කිරීමට සහ වෙළඳාමට ඉඩ දෙන්න</a:t>
            </a:r>
            <a:r>
              <a:rPr lang="en-US" sz="2400" dirty="0">
                <a:effectLst>
                  <a:outerShdw blurRad="38100" dist="38100" dir="2700000" algn="tl">
                    <a:srgbClr val="663300"/>
                  </a:outerShdw>
                </a:effectLst>
              </a:rPr>
              <a:t>. </a:t>
            </a:r>
            <a:r>
              <a:rPr lang="si-LK" sz="2400" dirty="0">
                <a:effectLst>
                  <a:outerShdw blurRad="38100" dist="38100" dir="2700000" algn="tl">
                    <a:srgbClr val="663300"/>
                  </a:outerShdw>
                </a:effectLst>
              </a:rPr>
              <a:t>මෙයින් කිතුනු ජීවිතය සාක්ෂි හා මූලධර්ම දැකිම සඳහා ඔවුන්ට අවස්ථාව ලැබෙනු ඇත. කෙසේවෙතත්, ඔවුන්ගෙන් සමහරෙකු තවමත් මුරණ්ඩු වන්නේද</a:t>
            </a:r>
            <a:r>
              <a:rPr lang="en-US" sz="2400" dirty="0">
                <a:effectLst>
                  <a:outerShdw blurRad="38100" dist="38100" dir="2700000" algn="tl">
                    <a:srgbClr val="663300"/>
                  </a:outerShdw>
                </a:effectLst>
              </a:rPr>
              <a:t>, </a:t>
            </a:r>
            <a:r>
              <a:rPr lang="si-LK" sz="2400" dirty="0">
                <a:effectLst>
                  <a:outerShdw blurRad="38100" dist="38100" dir="2700000" algn="tl">
                    <a:srgbClr val="663300"/>
                  </a:outerShdw>
                </a:effectLst>
              </a:rPr>
              <a:t>එය කුමක්ද අපි හැම කෙනෙක්ම හොඳ කිතුනුවෙක් නෙමෙයි.”</a:t>
            </a:r>
            <a:endParaRPr lang="en-US" sz="2400" dirty="0">
              <a:effectLst>
                <a:outerShdw blurRad="38100" dist="38100" dir="2700000" algn="tl">
                  <a:srgbClr val="6633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b="4745"/>
          <a:stretch>
            <a:fillRect/>
          </a:stretch>
        </p:blipFill>
        <p:spPr bwMode="auto">
          <a:xfrm>
            <a:off x="0" y="0"/>
            <a:ext cx="9144000" cy="701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46" name="Rectangle 7"/>
          <p:cNvSpPr>
            <a:spLocks noChangeArrowheads="1"/>
          </p:cNvSpPr>
          <p:nvPr/>
        </p:nvSpPr>
        <p:spPr bwMode="auto">
          <a:xfrm>
            <a:off x="4343400" y="0"/>
            <a:ext cx="4800600" cy="70104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21862" name="Rectangle 6"/>
          <p:cNvSpPr>
            <a:spLocks noGrp="1" noChangeArrowheads="1"/>
          </p:cNvSpPr>
          <p:nvPr>
            <p:ph type="ctrTitle"/>
          </p:nvPr>
        </p:nvSpPr>
        <p:spPr>
          <a:xfrm>
            <a:off x="152400" y="304800"/>
            <a:ext cx="8915400" cy="838200"/>
          </a:xfrm>
          <a:effectLst>
            <a:outerShdw blurRad="63500" dist="38099" dir="2700000" algn="ctr" rotWithShape="0">
              <a:srgbClr val="000000">
                <a:alpha val="74998"/>
              </a:srgbClr>
            </a:outerShdw>
          </a:effectLst>
        </p:spPr>
        <p:txBody>
          <a:bodyPr/>
          <a:lstStyle/>
          <a:p>
            <a:pPr eaLnBrk="1" hangingPunct="1">
              <a:defRPr/>
            </a:pPr>
            <a:r>
              <a:rPr lang="si-LK" sz="3200" dirty="0">
                <a:latin typeface="Arial" charset="0"/>
                <a:ea typeface="ＭＳ Ｐゴシック" charset="0"/>
                <a:cs typeface="ＭＳ Ｐゴシック" charset="0"/>
              </a:rPr>
              <a:t>යුදෙව්වන් විසින් ශුභාරංචිය ප්‍රතික්ෂේප කළ පසු</a:t>
            </a:r>
            <a:endParaRPr lang="en-US" sz="4000" dirty="0">
              <a:latin typeface="Arial" charset="0"/>
              <a:ea typeface="ＭＳ Ｐゴシック" charset="0"/>
              <a:cs typeface="ＭＳ Ｐゴシック" charset="0"/>
            </a:endParaRPr>
          </a:p>
        </p:txBody>
      </p:sp>
      <p:sp>
        <p:nvSpPr>
          <p:cNvPr id="121864" name="Rectangle 8"/>
          <p:cNvSpPr>
            <a:spLocks noChangeArrowheads="1"/>
          </p:cNvSpPr>
          <p:nvPr/>
        </p:nvSpPr>
        <p:spPr bwMode="auto">
          <a:xfrm>
            <a:off x="0" y="2743200"/>
            <a:ext cx="9144000" cy="4267200"/>
          </a:xfrm>
          <a:prstGeom prst="rect">
            <a:avLst/>
          </a:prstGeom>
          <a:noFill/>
          <a:ln w="9525">
            <a:noFill/>
            <a:miter lim="800000"/>
            <a:headEnd/>
            <a:tailEnd/>
          </a:ln>
          <a:effectLst/>
        </p:spPr>
        <p:txBody>
          <a:bodyPr/>
          <a:lstStyle/>
          <a:p>
            <a:pPr algn="ctr" eaLnBrk="1" hangingPunct="1">
              <a:spcBef>
                <a:spcPct val="20000"/>
              </a:spcBef>
              <a:buClr>
                <a:schemeClr val="hlink"/>
              </a:buClr>
              <a:buSzPct val="65000"/>
              <a:buFont typeface="Wingdings" charset="0"/>
              <a:buNone/>
              <a:defRPr/>
            </a:pPr>
            <a:r>
              <a:rPr lang="si-LK" altLang="ja-JP" sz="2400" dirty="0">
                <a:effectLst>
                  <a:outerShdw blurRad="38100" dist="38100" dir="2700000" algn="tl">
                    <a:srgbClr val="000000"/>
                  </a:outerShdw>
                </a:effectLst>
              </a:rPr>
              <a:t>“ඔවුන්ගෙ සිනගෝග වලට ගිනි තබන්න, යම් දෙයක් ගිනිබත් නොවේද එවා ඳැලි අඟුරුද ගල් කණුද, කිසිම දෙයක් කිසිම කෙනෙකුට නොපෙනෙන සේ පස්වලින්  වසන්න. </a:t>
            </a:r>
            <a:r>
              <a:rPr lang="en-US" sz="2400" dirty="0">
                <a:effectLst>
                  <a:outerShdw blurRad="38100" dist="38100" dir="2700000" algn="tl">
                    <a:srgbClr val="000000"/>
                  </a:outerShdw>
                </a:effectLst>
              </a:rPr>
              <a:t/>
            </a:r>
            <a:br>
              <a:rPr lang="en-US" sz="2400" dirty="0">
                <a:effectLst>
                  <a:outerShdw blurRad="38100" dist="38100" dir="2700000" algn="tl">
                    <a:srgbClr val="000000"/>
                  </a:outerShdw>
                </a:effectLst>
              </a:rPr>
            </a:br>
            <a:r>
              <a:rPr lang="en-US" sz="2400" dirty="0">
                <a:effectLst>
                  <a:outerShdw blurRad="38100" dist="38100" dir="2700000" algn="tl">
                    <a:srgbClr val="000000"/>
                  </a:outerShdw>
                </a:effectLst>
              </a:rPr>
              <a:t> </a:t>
            </a:r>
            <a:r>
              <a:rPr lang="si-LK" sz="2400" dirty="0">
                <a:effectLst>
                  <a:outerShdw blurRad="38100" dist="38100" dir="2700000" algn="tl">
                    <a:srgbClr val="000000"/>
                  </a:outerShdw>
                </a:effectLst>
              </a:rPr>
              <a:t>ඔවුන්ගෙ ගේ දොරද එසේම කඩා බිම දමා විනාශ කරන්න.</a:t>
            </a:r>
            <a:r>
              <a:rPr lang="en-US" sz="2400" dirty="0">
                <a:effectLst>
                  <a:outerShdw blurRad="38100" dist="38100" dir="2700000" algn="tl">
                    <a:srgbClr val="000000"/>
                  </a:outerShdw>
                </a:effectLst>
              </a:rPr>
              <a:t> </a:t>
            </a:r>
            <a:r>
              <a:rPr lang="si-LK" sz="2400" dirty="0">
                <a:effectLst>
                  <a:outerShdw blurRad="38100" dist="38100" dir="2700000" algn="tl">
                    <a:srgbClr val="000000"/>
                  </a:outerShdw>
                </a:effectLst>
              </a:rPr>
              <a:t>ඔවුන් එක් වහළක් හෝ අශ්ව ගාලක අහිකුංටකයන් මෙන් තැබිය යුතුය, මක්නිසාද මෙයින් ඔවුන් පුරසාරම් දෙඩූ ලෙස ඔවුන් අපේ දේශයේ ස්වාමිවරුන් නොවන බව ඔවුන් තේරුම් ගත හැකි වනු ඇත</a:t>
            </a:r>
            <a:r>
              <a:rPr lang="en-US" sz="2400" dirty="0">
                <a:effectLst>
                  <a:outerShdw blurRad="38100" dist="38100" dir="2700000" algn="tl">
                    <a:srgbClr val="000000"/>
                  </a:outerShdw>
                </a:effectLst>
              </a:rPr>
              <a:t>, </a:t>
            </a:r>
            <a:r>
              <a:rPr lang="si-LK" sz="2400" dirty="0">
                <a:effectLst>
                  <a:outerShdw blurRad="38100" dist="38100" dir="2700000" algn="tl">
                    <a:srgbClr val="000000"/>
                  </a:outerShdw>
                </a:effectLst>
              </a:rPr>
              <a:t>නමුත් කාලකන්නි වහලුන්</a:t>
            </a:r>
            <a:r>
              <a:rPr lang="en-US" sz="2400" dirty="0">
                <a:effectLst>
                  <a:outerShdw blurRad="38100" dist="38100" dir="2700000" algn="tl">
                    <a:srgbClr val="000000"/>
                  </a:outerShdw>
                </a:effectLst>
              </a:rPr>
              <a:t>, </a:t>
            </a:r>
            <a:r>
              <a:rPr lang="si-LK" sz="2400" dirty="0">
                <a:effectLst>
                  <a:outerShdw blurRad="38100" dist="38100" dir="2700000" algn="tl">
                    <a:srgbClr val="000000"/>
                  </a:outerShdw>
                </a:effectLst>
              </a:rPr>
              <a:t>මේ නිසා ඔවුන් නොනවත්වා දෙ.ව ඉදිරියේ උග්‍ර විලාපයකින් අප ගැන චොදනා කරනවා ඇත.”</a:t>
            </a:r>
            <a:endParaRPr lang="en-US" sz="2400" dirty="0">
              <a:effectLst>
                <a:outerShdw blurRad="38100" dist="38100" dir="2700000" algn="tl">
                  <a:srgbClr val="000000"/>
                </a:outerShdw>
              </a:effectLst>
            </a:endParaRPr>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7" name="Rectangle 3"/>
          <p:cNvSpPr>
            <a:spLocks noGrp="1" noChangeArrowheads="1"/>
          </p:cNvSpPr>
          <p:nvPr>
            <p:ph type="body" idx="1"/>
          </p:nvPr>
        </p:nvSpPr>
        <p:spPr>
          <a:xfrm>
            <a:off x="179388" y="1665288"/>
            <a:ext cx="4767262" cy="4572000"/>
          </a:xfrm>
        </p:spPr>
        <p:txBody>
          <a:bodyPr/>
          <a:lstStyle/>
          <a:p>
            <a:pPr eaLnBrk="1" hangingPunct="1">
              <a:defRPr/>
            </a:pPr>
            <a:r>
              <a:rPr lang="si-LK" sz="2800" b="1" dirty="0">
                <a:latin typeface="Tahoma" charset="0"/>
                <a:ea typeface="ＭＳ Ｐゴシック" charset="0"/>
                <a:cs typeface="ＭＳ Ｐゴシック" charset="0"/>
              </a:rPr>
              <a:t>සාවුල් ලෙස ඔහු හෙලනිස්තික ස්තේපාන් මැරීම අනුබල දුන්නේය (ක්‍රියා 8)</a:t>
            </a:r>
            <a:endParaRPr lang="en-US" sz="2800" b="1" dirty="0">
              <a:latin typeface="Tahoma" charset="0"/>
              <a:ea typeface="ＭＳ Ｐゴシック" charset="0"/>
              <a:cs typeface="ＭＳ Ｐゴシック" charset="0"/>
            </a:endParaRPr>
          </a:p>
          <a:p>
            <a:pPr eaLnBrk="1" hangingPunct="1">
              <a:defRPr/>
            </a:pPr>
            <a:r>
              <a:rPr lang="si-LK" sz="2800" b="1" dirty="0">
                <a:solidFill>
                  <a:srgbClr val="FFFFFF"/>
                </a:solidFill>
                <a:latin typeface="Arial" charset="0"/>
                <a:ea typeface="ＭＳ Ｐゴシック" charset="0"/>
                <a:cs typeface="ＭＳ Ｐゴシック" charset="0"/>
              </a:rPr>
              <a:t>පාවුල් ලෙස ඔහු විජාතිකයන් දිනා ගැනිම සඳහා දුක් විඳිමට</a:t>
            </a:r>
            <a:r>
              <a:rPr lang="en-US" sz="2800" b="1" dirty="0">
                <a:latin typeface="Tahoma" charset="0"/>
                <a:ea typeface="ＭＳ Ｐゴシック" charset="0"/>
                <a:cs typeface="ＭＳ Ｐゴシック" charset="0"/>
              </a:rPr>
              <a:t> </a:t>
            </a:r>
            <a:r>
              <a:rPr lang="si-LK" sz="2800" b="1" dirty="0">
                <a:latin typeface="Tahoma" charset="0"/>
                <a:ea typeface="ＭＳ Ｐゴシック" charset="0"/>
                <a:cs typeface="ＭＳ Ｐゴシック" charset="0"/>
              </a:rPr>
              <a:t>කැපවුනි (ක්‍රියා 9)</a:t>
            </a:r>
            <a:endParaRPr lang="en-US" sz="2800" b="1" dirty="0">
              <a:latin typeface="Tahoma" charset="0"/>
              <a:ea typeface="ＭＳ Ｐゴシック" charset="0"/>
              <a:cs typeface="ＭＳ Ｐゴシック" charset="0"/>
            </a:endParaRPr>
          </a:p>
        </p:txBody>
      </p:sp>
      <p:pic>
        <p:nvPicPr>
          <p:cNvPr id="161794" name="Picture 5" descr="Stephe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905375" y="1219200"/>
            <a:ext cx="4238625"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ext Box 6"/>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108</a:t>
            </a:r>
          </a:p>
        </p:txBody>
      </p:sp>
      <p:sp>
        <p:nvSpPr>
          <p:cNvPr id="52226" name="Rectangle 2"/>
          <p:cNvSpPr>
            <a:spLocks noGrp="1" noChangeArrowheads="1"/>
          </p:cNvSpPr>
          <p:nvPr>
            <p:ph type="title"/>
          </p:nvPr>
        </p:nvSpPr>
        <p:spPr>
          <a:xfrm>
            <a:off x="107950" y="277813"/>
            <a:ext cx="8229600" cy="1143000"/>
          </a:xfrm>
          <a:solidFill>
            <a:srgbClr val="000090"/>
          </a:solidFill>
        </p:spPr>
        <p:txBody>
          <a:bodyPr/>
          <a:lstStyle/>
          <a:p>
            <a:pPr eaLnBrk="1" hangingPunct="1">
              <a:defRPr/>
            </a:pPr>
            <a:r>
              <a:rPr lang="si-LK" sz="3600" b="1" dirty="0">
                <a:solidFill>
                  <a:srgbClr val="FFFFFF"/>
                </a:solidFill>
                <a:latin typeface="Arial" charset="0"/>
                <a:ea typeface="ＭＳ Ｐゴシック" charset="0"/>
                <a:cs typeface="ＭＳ Ｐゴシック" charset="0"/>
              </a:rPr>
              <a:t>ජාතිවාදී සාවුල් විවෘත පාවුල් බවට පත් වෙයි</a:t>
            </a:r>
            <a:endParaRPr lang="en-US" sz="3600" b="1" dirty="0">
              <a:solidFill>
                <a:srgbClr val="FFFFFF"/>
              </a:solidFill>
              <a:latin typeface="Arial" charset="0"/>
              <a:ea typeface="ＭＳ Ｐゴシック" charset="0"/>
              <a:cs typeface="ＭＳ Ｐゴシック" charset="0"/>
            </a:endParaRPr>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3730"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0595"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0596" name="Rectangle 4"/>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err="1">
                <a:latin typeface="FMAbhaya" pitchFamily="2" charset="0"/>
                <a:ea typeface="ＭＳ Ｐゴシック" charset="0"/>
                <a:cs typeface="ＭＳ Ｐゴシック" charset="0"/>
              </a:rPr>
              <a:t>foúhjkajykafia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f.a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rdcHh</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wdrïNjkafka</a:t>
            </a:r>
            <a:r>
              <a:rPr lang="en-US" sz="3600" b="1" dirty="0">
                <a:latin typeface="FMAbhaya" pitchFamily="2" charset="0"/>
                <a:ea typeface="ＭＳ Ｐゴシック" charset="0"/>
                <a:cs typeface="ＭＳ Ｐゴシック" charset="0"/>
              </a:rPr>
              <a:t> fu </a:t>
            </a:r>
            <a:r>
              <a:rPr lang="en-US" sz="3600" b="1" dirty="0" err="1">
                <a:latin typeface="FMAbhaya" pitchFamily="2" charset="0"/>
                <a:ea typeface="ＭＳ Ｐゴシック" charset="0"/>
                <a:cs typeface="ＭＳ Ｐゴシック" charset="0"/>
              </a:rPr>
              <a:t>f,dalh</a:t>
            </a:r>
            <a:r>
              <a:rPr lang="en-US" sz="3600" b="1" dirty="0">
                <a:latin typeface="FMAbhaya" pitchFamily="2" charset="0"/>
                <a:ea typeface="ＭＳ Ｐゴシック" charset="0"/>
                <a:cs typeface="ＭＳ Ｐゴシック" charset="0"/>
              </a:rPr>
              <a:t> ;=&lt;h </a:t>
            </a:r>
          </a:p>
        </p:txBody>
      </p:sp>
      <p:sp>
        <p:nvSpPr>
          <p:cNvPr id="110597" name="Rectangle 5"/>
          <p:cNvSpPr>
            <a:spLocks noGrp="1" noChangeArrowheads="1"/>
          </p:cNvSpPr>
          <p:nvPr>
            <p:ph type="body" sz="half" idx="2"/>
          </p:nvPr>
        </p:nvSpPr>
        <p:spPr>
          <a:xfrm>
            <a:off x="4648200" y="22098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err="1">
                <a:latin typeface="FMAbhaya" pitchFamily="2" charset="0"/>
                <a:ea typeface="ＭＳ Ｐゴシック" charset="0"/>
                <a:cs typeface="ＭＳ Ｐゴシック" charset="0"/>
              </a:rPr>
              <a:t>foaj</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rdcHh</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fuf,dalfhka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msg</a:t>
            </a:r>
            <a:r>
              <a:rPr lang="en-US" sz="3600" b="1" dirty="0">
                <a:latin typeface="FMAbhaya" pitchFamily="2" charset="0"/>
                <a:ea typeface="ＭＳ Ｐゴシック" charset="0"/>
                <a:cs typeface="ＭＳ Ｐゴシック" charset="0"/>
              </a:rPr>
              <a:t>;</a:t>
            </a:r>
          </a:p>
        </p:txBody>
      </p:sp>
      <p:sp>
        <p:nvSpPr>
          <p:cNvPr id="110598" name="Text Box 6"/>
          <p:cNvSpPr txBox="1">
            <a:spLocks noChangeArrowheads="1"/>
          </p:cNvSpPr>
          <p:nvPr/>
        </p:nvSpPr>
        <p:spPr bwMode="auto">
          <a:xfrm>
            <a:off x="1295400" y="1276350"/>
            <a:ext cx="2263775"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dirty="0" err="1">
                <a:solidFill>
                  <a:srgbClr val="FFFF00"/>
                </a:solidFill>
                <a:latin typeface="FMEmanee" pitchFamily="2" charset="0"/>
              </a:rPr>
              <a:t>fyfn%õ</a:t>
            </a:r>
            <a:endParaRPr lang="en-US" sz="4000" b="1" dirty="0">
              <a:solidFill>
                <a:srgbClr val="FFFF00"/>
              </a:solidFill>
              <a:latin typeface="FMEmanee" pitchFamily="2" charset="0"/>
            </a:endParaRPr>
          </a:p>
          <a:p>
            <a:pPr>
              <a:spcBef>
                <a:spcPct val="50000"/>
              </a:spcBef>
              <a:defRPr/>
            </a:pPr>
            <a:endParaRPr lang="en-US" sz="4000" b="1" dirty="0">
              <a:solidFill>
                <a:srgbClr val="FFFF00"/>
              </a:solidFill>
              <a:latin typeface="Tahoma" pitchFamily="19" charset="-52"/>
              <a:ea typeface="+mn-ea"/>
              <a:cs typeface="+mn-cs"/>
            </a:endParaRPr>
          </a:p>
        </p:txBody>
      </p:sp>
      <p:sp>
        <p:nvSpPr>
          <p:cNvPr id="110599" name="Text Box 7"/>
          <p:cNvSpPr txBox="1">
            <a:spLocks noChangeArrowheads="1"/>
          </p:cNvSpPr>
          <p:nvPr/>
        </p:nvSpPr>
        <p:spPr bwMode="auto">
          <a:xfrm>
            <a:off x="5943600" y="1276350"/>
            <a:ext cx="2263775"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dirty="0">
                <a:solidFill>
                  <a:srgbClr val="FFFF00"/>
                </a:solidFill>
                <a:latin typeface="FMEmanee" pitchFamily="2" charset="0"/>
              </a:rPr>
              <a:t>.</a:t>
            </a:r>
            <a:r>
              <a:rPr lang="en-US" sz="4000" b="1" dirty="0" err="1">
                <a:solidFill>
                  <a:srgbClr val="FFFF00"/>
                </a:solidFill>
                <a:latin typeface="FMEmanee" pitchFamily="2" charset="0"/>
              </a:rPr>
              <a:t>S%la</a:t>
            </a:r>
            <a:endParaRPr lang="en-US" sz="4000" b="1" dirty="0">
              <a:solidFill>
                <a:srgbClr val="FFFF00"/>
              </a:solidFill>
              <a:latin typeface="FMEmanee" pitchFamily="2" charset="0"/>
            </a:endParaRPr>
          </a:p>
          <a:p>
            <a:pPr>
              <a:spcBef>
                <a:spcPct val="50000"/>
              </a:spcBef>
              <a:defRPr/>
            </a:pPr>
            <a:endParaRPr lang="en-US" sz="4000" b="1" dirty="0">
              <a:solidFill>
                <a:srgbClr val="FFFF00"/>
              </a:solidFill>
              <a:latin typeface="Tahoma" pitchFamily="19" charset="-52"/>
              <a:ea typeface="+mn-ea"/>
              <a:cs typeface="+mn-cs"/>
            </a:endParaRPr>
          </a:p>
        </p:txBody>
      </p:sp>
      <p:sp>
        <p:nvSpPr>
          <p:cNvPr id="73736" name="WordArt 8"/>
          <p:cNvSpPr>
            <a:spLocks noChangeArrowheads="1" noChangeShapeType="1" noTextEdit="1"/>
          </p:cNvSpPr>
          <p:nvPr/>
        </p:nvSpPr>
        <p:spPr bwMode="auto">
          <a:xfrm rot="20530735">
            <a:off x="2754327" y="-564601"/>
            <a:ext cx="3616366" cy="2133600"/>
          </a:xfrm>
          <a:prstGeom prst="rect">
            <a:avLst/>
          </a:prstGeom>
        </p:spPr>
        <p:txBody>
          <a:bodyPr wrap="none" fromWordArt="1">
            <a:prstTxWarp prst="textPlain">
              <a:avLst>
                <a:gd name="adj" fmla="val 47767"/>
              </a:avLst>
            </a:prstTxWarp>
          </a:bodyPr>
          <a:lstStyle/>
          <a:p>
            <a:pPr algn="ct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endParaRPr>
          </a:p>
          <a:p>
            <a:pPr algn="ct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iodld,sl</a:t>
            </a:r>
            <a:r>
              <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 </a:t>
            </a: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csú;h</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endParaRPr>
          </a:p>
        </p:txBody>
      </p:sp>
      <p:sp>
        <p:nvSpPr>
          <p:cNvPr id="110601"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sz="2000" b="1">
                <a:latin typeface="Tahoma" pitchFamily="19" charset="-52"/>
                <a:ea typeface="+mn-ea"/>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defRPr/>
            </a:pPr>
            <a:r>
              <a:rPr lang="en-US" sz="2000" dirty="0">
                <a:latin typeface="Arial" charset="0"/>
              </a:rPr>
              <a:t>Adapted from Lynne M. Thompson, </a:t>
            </a:r>
            <a:r>
              <a:rPr lang="en-US" altLang="ja-JP" sz="2000" dirty="0">
                <a:latin typeface="Arial" charset="0"/>
              </a:rPr>
              <a:t>"Christmas: The Real Deal," interview with Ray Vander </a:t>
            </a:r>
            <a:r>
              <a:rPr lang="en-US" altLang="ja-JP" sz="2000" dirty="0" err="1">
                <a:latin typeface="Arial" charset="0"/>
              </a:rPr>
              <a:t>Laan</a:t>
            </a:r>
            <a:r>
              <a:rPr lang="en-US" altLang="ja-JP" sz="2000" dirty="0">
                <a:latin typeface="Arial" charset="0"/>
              </a:rPr>
              <a:t>, </a:t>
            </a:r>
            <a:r>
              <a:rPr lang="en-US" altLang="ja-JP" sz="2000" i="1" dirty="0">
                <a:latin typeface="Arial" charset="0"/>
              </a:rPr>
              <a:t>Breakaway magazine </a:t>
            </a:r>
            <a:r>
              <a:rPr lang="en-US" altLang="ja-JP" sz="2000" dirty="0">
                <a:latin typeface="Arial" charset="0"/>
              </a:rPr>
              <a:t>(Dec 2003): 7-9</a:t>
            </a:r>
            <a:endParaRPr lang="en-US" sz="2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1" name="Picture 5"/>
          <p:cNvPicPr>
            <a:picLocks noChangeAspect="1" noChangeArrowheads="1"/>
          </p:cNvPicPr>
          <p:nvPr/>
        </p:nvPicPr>
        <p:blipFill>
          <a:blip r:embed="rId3" cstate="screen">
            <a:lum bright="-20000" contrast="20000"/>
            <a:extLst>
              <a:ext uri="{28A0092B-C50C-407E-A947-70E740481C1C}">
                <a14:useLocalDpi xmlns:a14="http://schemas.microsoft.com/office/drawing/2010/main"/>
              </a:ext>
            </a:extLst>
          </a:blip>
          <a:srcRect/>
          <a:stretch>
            <a:fillRect/>
          </a:stretch>
        </p:blipFill>
        <p:spPr bwMode="auto">
          <a:xfrm>
            <a:off x="0" y="0"/>
            <a:ext cx="9144000" cy="707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2" name="Rectangle 2"/>
          <p:cNvSpPr>
            <a:spLocks noGrp="1" noChangeArrowheads="1"/>
          </p:cNvSpPr>
          <p:nvPr>
            <p:ph type="title"/>
          </p:nvPr>
        </p:nvSpPr>
        <p:spPr>
          <a:xfrm>
            <a:off x="609600" y="381000"/>
            <a:ext cx="8229600" cy="1143000"/>
          </a:xfrm>
          <a:solidFill>
            <a:srgbClr val="000000"/>
          </a:solidFill>
          <a:effectLst>
            <a:outerShdw blurRad="63500" dist="57501" dir="1676261" algn="ctr" rotWithShape="0">
              <a:schemeClr val="bg2">
                <a:alpha val="74998"/>
              </a:schemeClr>
            </a:outerShdw>
          </a:effectLst>
        </p:spPr>
        <p:txBody>
          <a:bodyPr/>
          <a:lstStyle/>
          <a:p>
            <a:pPr eaLnBrk="1" hangingPunct="1">
              <a:defRPr/>
            </a:pPr>
            <a:r>
              <a:rPr lang="si-LK" sz="4000" dirty="0">
                <a:solidFill>
                  <a:srgbClr val="FFFFFF"/>
                </a:solidFill>
                <a:effectLst>
                  <a:outerShdw blurRad="38100" dist="38100" dir="2700000" algn="tl">
                    <a:srgbClr val="663300"/>
                  </a:outerShdw>
                </a:effectLst>
                <a:latin typeface="Arial" charset="0"/>
                <a:ea typeface="ＭＳ Ｐゴシック" charset="0"/>
                <a:cs typeface="ＭＳ Ｐゴシック" charset="0"/>
              </a:rPr>
              <a:t>පිළිගන්නා අන්තියොක සභාව</a:t>
            </a:r>
            <a:endParaRPr lang="en-US" sz="4000" dirty="0">
              <a:solidFill>
                <a:srgbClr val="FFFFFF"/>
              </a:solidFill>
              <a:effectLst>
                <a:outerShdw blurRad="38100" dist="38100" dir="2700000" algn="tl">
                  <a:srgbClr val="663300"/>
                </a:outerShdw>
              </a:effectLst>
              <a:latin typeface="Arial" charset="0"/>
              <a:ea typeface="ＭＳ Ｐゴシック" charset="0"/>
              <a:cs typeface="ＭＳ Ｐゴシック" charset="0"/>
            </a:endParaRPr>
          </a:p>
        </p:txBody>
      </p:sp>
      <p:sp>
        <p:nvSpPr>
          <p:cNvPr id="56323" name="Rectangle 3"/>
          <p:cNvSpPr>
            <a:spLocks noGrp="1" noChangeArrowheads="1"/>
          </p:cNvSpPr>
          <p:nvPr>
            <p:ph type="body" idx="1"/>
          </p:nvPr>
        </p:nvSpPr>
        <p:spPr>
          <a:xfrm>
            <a:off x="0" y="4191000"/>
            <a:ext cx="4343400" cy="2743200"/>
          </a:xfrm>
          <a:solidFill>
            <a:srgbClr val="000000"/>
          </a:solidFill>
          <a:effectLst>
            <a:outerShdw blurRad="63500" dist="57501" dir="1676261" algn="ctr" rotWithShape="0">
              <a:schemeClr val="bg2">
                <a:alpha val="74998"/>
              </a:schemeClr>
            </a:outerShdw>
          </a:effectLst>
        </p:spPr>
        <p:txBody>
          <a:bodyPr/>
          <a:lstStyle/>
          <a:p>
            <a:pPr eaLnBrk="1" hangingPunct="1">
              <a:defRPr/>
            </a:pPr>
            <a:r>
              <a:rPr lang="si-LK" sz="2400" dirty="0">
                <a:effectLst>
                  <a:outerShdw blurRad="38100" dist="38100" dir="2700000" algn="tl">
                    <a:srgbClr val="663300"/>
                  </a:outerShdw>
                </a:effectLst>
                <a:latin typeface="Tahoma" charset="0"/>
                <a:ea typeface="ＭＳ Ｐゴシック" charset="0"/>
                <a:cs typeface="ＭＳ Ｐゴシック" charset="0"/>
              </a:rPr>
              <a:t>මෙම විජාතික ඇඳහිලිවන්තයන් බර්නබස් හා පාවුල් වැනි යුදෙව්වන් පිළිගත්තහ</a:t>
            </a:r>
          </a:p>
          <a:p>
            <a:pPr eaLnBrk="1" hangingPunct="1">
              <a:defRPr/>
            </a:pPr>
            <a:r>
              <a:rPr lang="si-LK" sz="2400" dirty="0">
                <a:effectLst>
                  <a:outerShdw blurRad="38100" dist="38100" dir="2700000" algn="tl">
                    <a:srgbClr val="663300"/>
                  </a:outerShdw>
                </a:effectLst>
                <a:latin typeface="Tahoma" charset="0"/>
                <a:ea typeface="ＭＳ Ｐゴシック" charset="0"/>
                <a:cs typeface="ＭＳ Ｐゴシック" charset="0"/>
              </a:rPr>
              <a:t>මිෂනාරි සේවයට මහත් ඕනෑකම</a:t>
            </a:r>
          </a:p>
        </p:txBody>
      </p:sp>
      <p:sp>
        <p:nvSpPr>
          <p:cNvPr id="56326" name="Text Box 6"/>
          <p:cNvSpPr txBox="1">
            <a:spLocks noChangeArrowheads="1"/>
          </p:cNvSpPr>
          <p:nvPr/>
        </p:nvSpPr>
        <p:spPr bwMode="auto">
          <a:xfrm>
            <a:off x="1050244" y="131911"/>
            <a:ext cx="7348314" cy="461665"/>
          </a:xfrm>
          <a:prstGeom prst="rect">
            <a:avLst/>
          </a:prstGeom>
          <a:gradFill rotWithShape="1">
            <a:gsLst>
              <a:gs pos="0">
                <a:srgbClr val="FF0000"/>
              </a:gs>
              <a:gs pos="50000">
                <a:srgbClr val="FF0000">
                  <a:gamma/>
                  <a:shade val="46275"/>
                  <a:invGamma/>
                </a:srgbClr>
              </a:gs>
              <a:gs pos="100000">
                <a:srgbClr val="FF0000"/>
              </a:gs>
            </a:gsLst>
            <a:lin ang="5400000" scaled="1"/>
          </a:gradFill>
          <a:ln w="12700" cap="sq">
            <a:noFill/>
            <a:miter lim="800000"/>
            <a:headEnd type="none" w="sm" len="sm"/>
            <a:tailEnd type="none" w="sm" len="sm"/>
          </a:ln>
          <a:effectLst>
            <a:outerShdw blurRad="63500" dist="57501" dir="1676261" algn="ctr" rotWithShape="0">
              <a:schemeClr val="bg2">
                <a:alpha val="74998"/>
              </a:schemeClr>
            </a:outerShdw>
          </a:effectLst>
        </p:spPr>
        <p:txBody>
          <a:bodyPr wrap="none" anchor="ctr">
            <a:spAutoFit/>
          </a:bodyPr>
          <a:lstStyle/>
          <a:p>
            <a:pPr algn="ctr" eaLnBrk="1" hangingPunct="1">
              <a:defRPr/>
            </a:pPr>
            <a:r>
              <a:rPr lang="si-LK" sz="2400" b="1" dirty="0">
                <a:solidFill>
                  <a:srgbClr val="FFFFFF"/>
                </a:solidFill>
                <a:latin typeface="Arial"/>
                <a:ea typeface="+mn-ea"/>
                <a:cs typeface="Arial"/>
              </a:rPr>
              <a:t>පාවුල් තුමාගෙ පළමු සහ දෙවනි මිෂනාරි ගමන්</a:t>
            </a:r>
            <a:endParaRPr lang="en-US" sz="2400" b="1" dirty="0">
              <a:solidFill>
                <a:srgbClr val="FFFFFF"/>
              </a:solidFill>
              <a:latin typeface="Arial"/>
              <a:ea typeface="+mn-ea"/>
              <a:cs typeface="Arial"/>
            </a:endParaRPr>
          </a:p>
        </p:txBody>
      </p:sp>
      <p:sp>
        <p:nvSpPr>
          <p:cNvPr id="56327" name="AutoShape 7"/>
          <p:cNvSpPr>
            <a:spLocks noChangeArrowheads="1"/>
          </p:cNvSpPr>
          <p:nvPr/>
        </p:nvSpPr>
        <p:spPr bwMode="auto">
          <a:xfrm>
            <a:off x="7620000" y="3733800"/>
            <a:ext cx="533400" cy="381000"/>
          </a:xfrm>
          <a:prstGeom prst="irregularSeal2">
            <a:avLst/>
          </a:prstGeom>
          <a:solidFill>
            <a:srgbClr val="FF0000"/>
          </a:solidFill>
          <a:ln w="9525">
            <a:solidFill>
              <a:schemeClr val="tx1"/>
            </a:solidFill>
            <a:miter lim="800000"/>
            <a:headEnd/>
            <a:tailEnd/>
          </a:ln>
        </p:spPr>
        <p:txBody>
          <a:bodyPr wrap="none" anchor="ctr"/>
          <a:lstStyle/>
          <a:p>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6327"/>
                                        </p:tgtEl>
                                        <p:attrNameLst>
                                          <p:attrName>style.visibility</p:attrName>
                                        </p:attrNameLst>
                                      </p:cBhvr>
                                      <p:to>
                                        <p:strVal val="visible"/>
                                      </p:to>
                                    </p:set>
                                    <p:animEffect transition="in" filter="fade">
                                      <p:cBhvr>
                                        <p:cTn id="7" dur="770" decel="100000"/>
                                        <p:tgtEl>
                                          <p:spTgt spid="56327"/>
                                        </p:tgtEl>
                                      </p:cBhvr>
                                    </p:animEffect>
                                    <p:animScale>
                                      <p:cBhvr>
                                        <p:cTn id="8" dur="770" decel="100000"/>
                                        <p:tgtEl>
                                          <p:spTgt spid="56327"/>
                                        </p:tgtEl>
                                      </p:cBhvr>
                                      <p:from x="10000" y="10000"/>
                                      <p:to x="200000" y="450000"/>
                                    </p:animScale>
                                    <p:animScale>
                                      <p:cBhvr>
                                        <p:cTn id="9" dur="1230" accel="100000" fill="hold">
                                          <p:stCondLst>
                                            <p:cond delay="770"/>
                                          </p:stCondLst>
                                        </p:cTn>
                                        <p:tgtEl>
                                          <p:spTgt spid="56327"/>
                                        </p:tgtEl>
                                      </p:cBhvr>
                                      <p:from x="200000" y="450000"/>
                                      <p:to x="100000" y="100000"/>
                                    </p:animScale>
                                    <p:set>
                                      <p:cBhvr>
                                        <p:cTn id="10" dur="770" fill="hold"/>
                                        <p:tgtEl>
                                          <p:spTgt spid="56327"/>
                                        </p:tgtEl>
                                        <p:attrNameLst>
                                          <p:attrName>ppt_x</p:attrName>
                                        </p:attrNameLst>
                                      </p:cBhvr>
                                      <p:to>
                                        <p:strVal val="(0.5)"/>
                                      </p:to>
                                    </p:set>
                                    <p:anim from="(0.5)" to="(#ppt_x)" calcmode="lin" valueType="num">
                                      <p:cBhvr>
                                        <p:cTn id="11" dur="1230" accel="100000" fill="hold">
                                          <p:stCondLst>
                                            <p:cond delay="770"/>
                                          </p:stCondLst>
                                        </p:cTn>
                                        <p:tgtEl>
                                          <p:spTgt spid="56327"/>
                                        </p:tgtEl>
                                        <p:attrNameLst>
                                          <p:attrName>ppt_x</p:attrName>
                                        </p:attrNameLst>
                                      </p:cBhvr>
                                    </p:anim>
                                    <p:set>
                                      <p:cBhvr>
                                        <p:cTn id="12" dur="770" fill="hold"/>
                                        <p:tgtEl>
                                          <p:spTgt spid="56327"/>
                                        </p:tgtEl>
                                        <p:attrNameLst>
                                          <p:attrName>ppt_y</p:attrName>
                                        </p:attrNameLst>
                                      </p:cBhvr>
                                      <p:to>
                                        <p:strVal val="(#ppt_y+0.4)"/>
                                      </p:to>
                                    </p:set>
                                    <p:anim from="(#ppt_y+0.4)" to="(#ppt_y)" calcmode="lin" valueType="num">
                                      <p:cBhvr>
                                        <p:cTn id="13" dur="1230" accel="100000" fill="hold">
                                          <p:stCondLst>
                                            <p:cond delay="770"/>
                                          </p:stCondLst>
                                        </p:cTn>
                                        <p:tgtEl>
                                          <p:spTgt spid="56327"/>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89"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5890" name="Rectangle 3"/>
          <p:cNvSpPr>
            <a:spLocks noGrp="1" noChangeArrowheads="1"/>
          </p:cNvSpPr>
          <p:nvPr>
            <p:ph type="title"/>
          </p:nvPr>
        </p:nvSpPr>
        <p:spPr>
          <a:xfrm>
            <a:off x="838200" y="5943600"/>
            <a:ext cx="6096000" cy="990600"/>
          </a:xfrm>
          <a:solidFill>
            <a:srgbClr val="000000"/>
          </a:solidFill>
        </p:spPr>
        <p:txBody>
          <a:bodyPr/>
          <a:lstStyle/>
          <a:p>
            <a:pPr eaLnBrk="1" hangingPunct="1"/>
            <a:r>
              <a:rPr lang="si-LK" sz="3200" dirty="0">
                <a:solidFill>
                  <a:srgbClr val="FFFFFF"/>
                </a:solidFill>
                <a:effectLst/>
                <a:latin typeface="Arial" charset="0"/>
                <a:ea typeface="ＭＳ Ｐゴシック" charset="0"/>
                <a:cs typeface="ＭＳ Ｐゴシック" charset="0"/>
              </a:rPr>
              <a:t>පාවුල් තුමාගෙ තුන්වන මිෂනාරි ගමන</a:t>
            </a:r>
            <a:endParaRPr lang="en-US" sz="3200" dirty="0">
              <a:solidFill>
                <a:srgbClr val="FFFFFF"/>
              </a:solidFill>
              <a:effectLst/>
              <a:latin typeface="Arial" charset="0"/>
              <a:ea typeface="ＭＳ Ｐゴシック" charset="0"/>
              <a:cs typeface="ＭＳ Ｐゴシック" charset="0"/>
            </a:endParaRPr>
          </a:p>
        </p:txBody>
      </p:sp>
      <p:sp>
        <p:nvSpPr>
          <p:cNvPr id="165891" name="Text Box 4"/>
          <p:cNvSpPr txBox="1">
            <a:spLocks noChangeArrowheads="1"/>
          </p:cNvSpPr>
          <p:nvPr/>
        </p:nvSpPr>
        <p:spPr bwMode="auto">
          <a:xfrm>
            <a:off x="8655050" y="0"/>
            <a:ext cx="488950" cy="457200"/>
          </a:xfrm>
          <a:prstGeom prst="rect">
            <a:avLst/>
          </a:prstGeom>
          <a:solidFill>
            <a:srgbClr val="000000"/>
          </a:solidFill>
          <a:ln>
            <a:noFill/>
          </a:ln>
          <a:extLs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eaLnBrk="1" hangingPunct="1"/>
            <a:r>
              <a:rPr lang="en-US" b="1">
                <a:latin typeface="Times New Roman" charset="0"/>
              </a:rPr>
              <a:t>31</a:t>
            </a:r>
          </a:p>
        </p:txBody>
      </p:sp>
    </p:spTree>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25400" y="188913"/>
            <a:ext cx="9083675" cy="1143000"/>
          </a:xfrm>
          <a:solidFill>
            <a:srgbClr val="000000"/>
          </a:solidFill>
        </p:spPr>
        <p:txBody>
          <a:bodyPr/>
          <a:lstStyle/>
          <a:p>
            <a:pPr eaLnBrk="1" hangingPunct="1">
              <a:defRPr/>
            </a:pPr>
            <a:r>
              <a:rPr lang="si-LK" sz="4000" dirty="0">
                <a:solidFill>
                  <a:srgbClr val="FFFFFF"/>
                </a:solidFill>
                <a:effectLst>
                  <a:outerShdw blurRad="38100" dist="38100" dir="2700000" algn="tl">
                    <a:srgbClr val="663300"/>
                  </a:outerShdw>
                </a:effectLst>
                <a:latin typeface="Arial" charset="0"/>
                <a:ea typeface="ＭＳ Ｐゴシック" charset="0"/>
                <a:cs typeface="ＭＳ Ｐゴシック" charset="0"/>
              </a:rPr>
              <a:t>පිළිගන්නා අන්තියොක සභාව</a:t>
            </a:r>
            <a:endParaRPr lang="en-US" sz="4000" b="1" dirty="0">
              <a:solidFill>
                <a:srgbClr val="FFFFFF"/>
              </a:solidFill>
              <a:latin typeface="Arial" charset="0"/>
              <a:ea typeface="ＭＳ Ｐゴシック" charset="0"/>
              <a:cs typeface="ＭＳ Ｐゴシック" charset="0"/>
            </a:endParaRPr>
          </a:p>
        </p:txBody>
      </p:sp>
      <p:sp>
        <p:nvSpPr>
          <p:cNvPr id="54275" name="Rectangle 3"/>
          <p:cNvSpPr>
            <a:spLocks noGrp="1" noChangeArrowheads="1"/>
          </p:cNvSpPr>
          <p:nvPr>
            <p:ph type="body" idx="1"/>
          </p:nvPr>
        </p:nvSpPr>
        <p:spPr>
          <a:xfrm>
            <a:off x="250825" y="1704975"/>
            <a:ext cx="4854575" cy="4924425"/>
          </a:xfrm>
        </p:spPr>
        <p:txBody>
          <a:bodyPr/>
          <a:lstStyle/>
          <a:p>
            <a:pPr eaLnBrk="1" hangingPunct="1">
              <a:defRPr/>
            </a:pPr>
            <a:r>
              <a:rPr lang="si-LK" sz="2800" dirty="0">
                <a:effectLst>
                  <a:outerShdw blurRad="38100" dist="38100" dir="2700000" algn="tl">
                    <a:srgbClr val="663300"/>
                  </a:outerShdw>
                </a:effectLst>
                <a:latin typeface="Tahoma" charset="0"/>
                <a:ea typeface="ＭＳ Ｐゴシック" charset="0"/>
                <a:cs typeface="ＭＳ Ｐゴシック" charset="0"/>
              </a:rPr>
              <a:t>බර්නබස් හා පාවුල් වැනි යුදෙව්වන් පිළිගත්ත විජාතික ඇඳහිලිවන්තයන්</a:t>
            </a:r>
          </a:p>
          <a:p>
            <a:pPr eaLnBrk="1" hangingPunct="1">
              <a:defRPr/>
            </a:pPr>
            <a:r>
              <a:rPr lang="si-LK" sz="2800" dirty="0">
                <a:effectLst>
                  <a:outerShdw blurRad="38100" dist="38100" dir="2700000" algn="tl">
                    <a:srgbClr val="663300"/>
                  </a:outerShdw>
                </a:effectLst>
                <a:latin typeface="Tahoma" charset="0"/>
                <a:ea typeface="ＭＳ Ｐゴシック" charset="0"/>
                <a:cs typeface="ＭＳ Ｐゴシック" charset="0"/>
              </a:rPr>
              <a:t>මිෂනාරි සේවයට මහත් ඕනෑකම</a:t>
            </a:r>
          </a:p>
          <a:p>
            <a:pPr eaLnBrk="1" hangingPunct="1">
              <a:lnSpc>
                <a:spcPct val="90000"/>
              </a:lnSpc>
              <a:defRPr/>
            </a:pPr>
            <a:r>
              <a:rPr lang="si-LK" sz="2800" b="1" dirty="0">
                <a:solidFill>
                  <a:srgbClr val="FFFF00"/>
                </a:solidFill>
                <a:latin typeface="Tahoma" charset="0"/>
                <a:ea typeface="ＭＳ Ｐゴシック" charset="0"/>
                <a:cs typeface="ＭＳ Ｐゴシック" charset="0"/>
              </a:rPr>
              <a:t>පාවුල් ලූක්ව ඔහුගේ කණ්ඩායමට පිළිගැනීමේ ප්‍රතිපලය (ගම්‍යාර්ථය) කුමක්ද?</a:t>
            </a:r>
            <a:endParaRPr lang="en-US" sz="2800" b="1" dirty="0">
              <a:latin typeface="Tahoma" charset="0"/>
              <a:ea typeface="ＭＳ Ｐゴシック" charset="0"/>
              <a:cs typeface="ＭＳ Ｐゴシック" charset="0"/>
            </a:endParaRPr>
          </a:p>
        </p:txBody>
      </p:sp>
      <p:pic>
        <p:nvPicPr>
          <p:cNvPr id="167939" name="Picture 4" descr="Arch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94300" y="1422400"/>
            <a:ext cx="3949700"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iterate type="wd">
                                    <p:tmPct val="100000"/>
                                  </p:iterate>
                                  <p:childTnLst>
                                    <p:set>
                                      <p:cBhvr>
                                        <p:cTn id="6" dur="1" fill="hold">
                                          <p:stCondLst>
                                            <p:cond delay="0"/>
                                          </p:stCondLst>
                                        </p:cTn>
                                        <p:tgtEl>
                                          <p:spTgt spid="54275">
                                            <p:txEl>
                                              <p:pRg st="0" end="0"/>
                                            </p:txEl>
                                          </p:spTgt>
                                        </p:tgtEl>
                                        <p:attrNameLst>
                                          <p:attrName>style.visibility</p:attrName>
                                        </p:attrNameLst>
                                      </p:cBhvr>
                                      <p:to>
                                        <p:strVal val="visible"/>
                                      </p:to>
                                    </p:set>
                                    <p:animEffect transition="in" filter="checkerboard(across)">
                                      <p:cBhvr>
                                        <p:cTn id="7" dur="300"/>
                                        <p:tgtEl>
                                          <p:spTgt spid="542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iterate type="wd">
                                    <p:tmPct val="100000"/>
                                  </p:iterate>
                                  <p:childTnLst>
                                    <p:set>
                                      <p:cBhvr>
                                        <p:cTn id="11" dur="1" fill="hold">
                                          <p:stCondLst>
                                            <p:cond delay="0"/>
                                          </p:stCondLst>
                                        </p:cTn>
                                        <p:tgtEl>
                                          <p:spTgt spid="54275">
                                            <p:txEl>
                                              <p:pRg st="1" end="1"/>
                                            </p:txEl>
                                          </p:spTgt>
                                        </p:tgtEl>
                                        <p:attrNameLst>
                                          <p:attrName>style.visibility</p:attrName>
                                        </p:attrNameLst>
                                      </p:cBhvr>
                                      <p:to>
                                        <p:strVal val="visible"/>
                                      </p:to>
                                    </p:set>
                                    <p:animEffect transition="in" filter="checkerboard(across)">
                                      <p:cBhvr>
                                        <p:cTn id="12" dur="300"/>
                                        <p:tgtEl>
                                          <p:spTgt spid="54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6" name="Rectangle 4"/>
          <p:cNvSpPr>
            <a:spLocks noGrp="1" noChangeArrowheads="1"/>
          </p:cNvSpPr>
          <p:nvPr>
            <p:ph type="body" idx="1"/>
          </p:nvPr>
        </p:nvSpPr>
        <p:spPr>
          <a:xfrm>
            <a:off x="4343400" y="1676400"/>
            <a:ext cx="4800600" cy="2209800"/>
          </a:xfrm>
        </p:spPr>
        <p:txBody>
          <a:bodyPr/>
          <a:lstStyle/>
          <a:p>
            <a:pPr eaLnBrk="1" hangingPunct="1">
              <a:lnSpc>
                <a:spcPct val="90000"/>
              </a:lnSpc>
              <a:defRPr/>
            </a:pPr>
            <a:r>
              <a:rPr lang="si-LK" b="1" dirty="0">
                <a:latin typeface="Tahoma" charset="0"/>
                <a:ea typeface="ＭＳ Ｐゴシック" charset="0"/>
                <a:cs typeface="ＭＳ Ｐゴシック" charset="0"/>
              </a:rPr>
              <a:t>දෙ.ව ඊශ්‍රයලය තොරාගැනීම (රෝම 9-11)</a:t>
            </a:r>
          </a:p>
          <a:p>
            <a:pPr eaLnBrk="1" hangingPunct="1">
              <a:lnSpc>
                <a:spcPct val="90000"/>
              </a:lnSpc>
              <a:defRPr/>
            </a:pPr>
            <a:r>
              <a:rPr lang="si-LK" b="1" dirty="0">
                <a:latin typeface="Tahoma" charset="0"/>
                <a:ea typeface="ＭＳ Ｐゴシック" charset="0"/>
                <a:cs typeface="ＭＳ Ｐゴシック" charset="0"/>
              </a:rPr>
              <a:t>ආහාර පාන</a:t>
            </a:r>
            <a:r>
              <a:rPr lang="en-US" b="1" dirty="0">
                <a:latin typeface="Tahoma" charset="0"/>
                <a:ea typeface="ＭＳ Ｐゴシック" charset="0"/>
                <a:cs typeface="ＭＳ Ｐゴシック" charset="0"/>
              </a:rPr>
              <a:t> </a:t>
            </a:r>
            <a:r>
              <a:rPr lang="si-LK" b="1" dirty="0">
                <a:latin typeface="Tahoma" charset="0"/>
                <a:ea typeface="ＭＳ Ｐゴシック" charset="0"/>
                <a:cs typeface="ＭＳ Ｐゴシック" charset="0"/>
              </a:rPr>
              <a:t>(14:1-4)</a:t>
            </a:r>
          </a:p>
          <a:p>
            <a:pPr eaLnBrk="1" hangingPunct="1">
              <a:lnSpc>
                <a:spcPct val="90000"/>
              </a:lnSpc>
              <a:defRPr/>
            </a:pPr>
            <a:r>
              <a:rPr lang="si-LK" b="1" dirty="0">
                <a:latin typeface="Tahoma" charset="0"/>
                <a:ea typeface="ＭＳ Ｐゴシック" charset="0"/>
                <a:cs typeface="ＭＳ Ｐゴシック" charset="0"/>
              </a:rPr>
              <a:t>විශේෂ දින(14:5)</a:t>
            </a:r>
            <a:endParaRPr lang="en-US" b="1" dirty="0">
              <a:latin typeface="Tahoma" charset="0"/>
              <a:ea typeface="ＭＳ Ｐゴシック" charset="0"/>
              <a:cs typeface="ＭＳ Ｐゴシック" charset="0"/>
            </a:endParaRPr>
          </a:p>
        </p:txBody>
      </p:sp>
      <p:pic>
        <p:nvPicPr>
          <p:cNvPr id="169986" name="Picture 5" descr="Paula at Rom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181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Rectangle 2"/>
          <p:cNvSpPr>
            <a:spLocks noGrp="1" noChangeArrowheads="1"/>
          </p:cNvSpPr>
          <p:nvPr>
            <p:ph type="title"/>
          </p:nvPr>
        </p:nvSpPr>
        <p:spPr>
          <a:xfrm>
            <a:off x="0" y="-76200"/>
            <a:ext cx="8229600" cy="990600"/>
          </a:xfrm>
          <a:solidFill>
            <a:srgbClr val="000000"/>
          </a:solidFill>
        </p:spPr>
        <p:txBody>
          <a:bodyPr/>
          <a:lstStyle/>
          <a:p>
            <a:pPr eaLnBrk="1" hangingPunct="1"/>
            <a:r>
              <a:rPr lang="si-LK" sz="3600" dirty="0">
                <a:solidFill>
                  <a:srgbClr val="FFFFFF"/>
                </a:solidFill>
                <a:effectLst/>
                <a:latin typeface="Arial" charset="0"/>
                <a:ea typeface="ＭＳ Ｐゴシック" charset="0"/>
                <a:cs typeface="ＭＳ Ｐゴシック" charset="0"/>
              </a:rPr>
              <a:t>රෝමයේ යුදෙව්-විජාතික ගැටුම්</a:t>
            </a:r>
            <a:endParaRPr lang="en-US" sz="3600" dirty="0">
              <a:solidFill>
                <a:srgbClr val="FFFFFF"/>
              </a:solidFill>
              <a:effectLst/>
              <a:latin typeface="Arial" charset="0"/>
              <a:ea typeface="ＭＳ Ｐゴシック" charset="0"/>
              <a:cs typeface="ＭＳ Ｐゴシック" charset="0"/>
            </a:endParaRPr>
          </a:p>
        </p:txBody>
      </p:sp>
      <p:sp>
        <p:nvSpPr>
          <p:cNvPr id="169988" name="Text Box 6"/>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109</a:t>
            </a:r>
          </a:p>
        </p:txBody>
      </p:sp>
    </p:spTree>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5875" y="404813"/>
            <a:ext cx="8732838" cy="944562"/>
          </a:xfrm>
          <a:solidFill>
            <a:srgbClr val="000000"/>
          </a:solidFill>
        </p:spPr>
        <p:txBody>
          <a:bodyPr/>
          <a:lstStyle/>
          <a:p>
            <a:pPr eaLnBrk="1" hangingPunct="1">
              <a:defRPr/>
            </a:pPr>
            <a:r>
              <a:rPr lang="si-LK" sz="3200" b="1" dirty="0">
                <a:solidFill>
                  <a:srgbClr val="FFFFFF"/>
                </a:solidFill>
                <a:latin typeface="Arial" charset="0"/>
                <a:ea typeface="ＭＳ Ｐゴシック" charset="0"/>
                <a:cs typeface="ＭＳ Ｐゴシック" charset="0"/>
              </a:rPr>
              <a:t>කොලොස්සියෙ දි පිලමොන් ගේ මහත් සැකය</a:t>
            </a:r>
            <a:r>
              <a:rPr lang="en-US" sz="3200" b="1" dirty="0">
                <a:solidFill>
                  <a:srgbClr val="FFFFFF"/>
                </a:solidFill>
                <a:latin typeface="Arial" charset="0"/>
                <a:ea typeface="ＭＳ Ｐゴシック" charset="0"/>
                <a:cs typeface="ＭＳ Ｐゴシック" charset="0"/>
              </a:rPr>
              <a:t> </a:t>
            </a:r>
          </a:p>
        </p:txBody>
      </p:sp>
      <p:sp>
        <p:nvSpPr>
          <p:cNvPr id="65539" name="Rectangle 3"/>
          <p:cNvSpPr>
            <a:spLocks noGrp="1" noChangeArrowheads="1"/>
          </p:cNvSpPr>
          <p:nvPr>
            <p:ph type="body" idx="1"/>
          </p:nvPr>
        </p:nvSpPr>
        <p:spPr>
          <a:xfrm>
            <a:off x="34925" y="1412875"/>
            <a:ext cx="3600450" cy="5300663"/>
          </a:xfrm>
        </p:spPr>
        <p:txBody>
          <a:bodyPr/>
          <a:lstStyle/>
          <a:p>
            <a:pPr eaLnBrk="1" hangingPunct="1">
              <a:defRPr/>
            </a:pPr>
            <a:r>
              <a:rPr lang="si-LK" sz="2400" b="1" dirty="0">
                <a:latin typeface="Tahoma" charset="0"/>
                <a:ea typeface="ＭＳ Ｐゴシック" charset="0"/>
                <a:cs typeface="ＭＳ Ｐゴシック" charset="0"/>
              </a:rPr>
              <a:t>වහල් හිමියා පිලෙමොන් තම පසුතැවිලි නැවත ආ වහල්ලා ඔනේසිමස්ට කළ යුත්තේ කුමක් ද (ඔහු දැන් කිතුණුවෙක්)?</a:t>
            </a:r>
            <a:endParaRPr lang="en-US" sz="2400" b="1" dirty="0">
              <a:latin typeface="Tahoma" charset="0"/>
              <a:ea typeface="ＭＳ Ｐゴシック" charset="0"/>
              <a:cs typeface="ＭＳ Ｐゴシック" charset="0"/>
            </a:endParaRPr>
          </a:p>
          <a:p>
            <a:pPr eaLnBrk="1" hangingPunct="1">
              <a:defRPr/>
            </a:pPr>
            <a:r>
              <a:rPr lang="si-LK" sz="2400" b="1" dirty="0">
                <a:latin typeface="Tahoma" charset="0"/>
                <a:ea typeface="ＭＳ Ｐゴシック" charset="0"/>
                <a:cs typeface="ＭＳ Ｐゴシック" charset="0"/>
              </a:rPr>
              <a:t>වහල් හිමියන් හා හාම්පුතුන් සඳහා මෙයින් ඇඟවන්නෙ මොනවාද?</a:t>
            </a:r>
            <a:endParaRPr lang="en-US" sz="2400" b="1" dirty="0">
              <a:latin typeface="Tahoma" charset="0"/>
              <a:ea typeface="ＭＳ Ｐゴシック" charset="0"/>
              <a:cs typeface="ＭＳ Ｐゴシック" charset="0"/>
            </a:endParaRPr>
          </a:p>
        </p:txBody>
      </p:sp>
      <p:pic>
        <p:nvPicPr>
          <p:cNvPr id="172035" name="Picture 4" descr="Phile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1524000"/>
            <a:ext cx="55626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2036" name="Text Box 5"/>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109</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1" name="Picture 1" descr="Shackle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8" y="0"/>
            <a:ext cx="91074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2" name="Rectangle 2"/>
          <p:cNvSpPr>
            <a:spLocks noGrp="1" noChangeArrowheads="1"/>
          </p:cNvSpPr>
          <p:nvPr>
            <p:ph type="title"/>
          </p:nvPr>
        </p:nvSpPr>
        <p:spPr>
          <a:xfrm>
            <a:off x="1908175" y="5435600"/>
            <a:ext cx="7235825" cy="1422400"/>
          </a:xfrm>
        </p:spPr>
        <p:txBody>
          <a:bodyPr/>
          <a:lstStyle/>
          <a:p>
            <a:pPr eaLnBrk="1" hangingPunct="1">
              <a:buFontTx/>
              <a:buAutoNum type="arabicPeriod" startAt="9"/>
              <a:defRPr/>
            </a:pPr>
            <a:r>
              <a:rPr lang="si-LK" sz="4000" b="1" dirty="0">
                <a:solidFill>
                  <a:schemeClr val="tx1"/>
                </a:solidFill>
                <a:effectLst>
                  <a:glow rad="101600">
                    <a:srgbClr val="000000">
                      <a:alpha val="75000"/>
                    </a:srgbClr>
                  </a:glow>
                  <a:outerShdw blurRad="38100" dist="38100" dir="2700000" algn="tl">
                    <a:srgbClr val="000000"/>
                  </a:outerShdw>
                </a:effectLst>
                <a:latin typeface="Arial" charset="0"/>
                <a:ea typeface="ＭＳ Ｐゴシック" charset="0"/>
                <a:cs typeface="ＭＳ Ｐゴシック" charset="0"/>
              </a:rPr>
              <a:t> ඔබත් ජාතිවදි ද?</a:t>
            </a:r>
            <a:r>
              <a:rPr lang="en-US" sz="4000" b="1" dirty="0">
                <a:solidFill>
                  <a:schemeClr val="tx1"/>
                </a:solidFill>
                <a:effectLst>
                  <a:glow rad="101600">
                    <a:srgbClr val="000000">
                      <a:alpha val="75000"/>
                    </a:srgbClr>
                  </a:glow>
                  <a:outerShdw blurRad="38100" dist="38100" dir="2700000" algn="tl">
                    <a:srgbClr val="000000"/>
                  </a:outerShdw>
                </a:effectLst>
                <a:latin typeface="Arial" charset="0"/>
                <a:ea typeface="ＭＳ Ｐゴシック" charset="0"/>
                <a:cs typeface="ＭＳ Ｐゴシック" charset="0"/>
              </a:rPr>
              <a:t/>
            </a:r>
            <a:br>
              <a:rPr lang="en-US" sz="4000" b="1" dirty="0">
                <a:solidFill>
                  <a:schemeClr val="tx1"/>
                </a:solidFill>
                <a:effectLst>
                  <a:glow rad="101600">
                    <a:srgbClr val="000000">
                      <a:alpha val="75000"/>
                    </a:srgbClr>
                  </a:glow>
                  <a:outerShdw blurRad="38100" dist="38100" dir="2700000" algn="tl">
                    <a:srgbClr val="000000"/>
                  </a:outerShdw>
                </a:effectLst>
                <a:latin typeface="Arial" charset="0"/>
                <a:ea typeface="ＭＳ Ｐゴシック" charset="0"/>
                <a:cs typeface="ＭＳ Ｐゴシック" charset="0"/>
              </a:rPr>
            </a:br>
            <a:r>
              <a:rPr lang="si-LK" sz="4000" b="1" dirty="0">
                <a:solidFill>
                  <a:schemeClr val="tx1"/>
                </a:solidFill>
                <a:effectLst>
                  <a:glow rad="101600">
                    <a:srgbClr val="000000">
                      <a:alpha val="75000"/>
                    </a:srgbClr>
                  </a:glow>
                  <a:outerShdw blurRad="38100" dist="38100" dir="2700000" algn="tl">
                    <a:srgbClr val="000000"/>
                  </a:outerShdw>
                </a:effectLst>
                <a:latin typeface="Arial" charset="0"/>
                <a:ea typeface="ＭＳ Ｐゴシック" charset="0"/>
                <a:cs typeface="ＭＳ Ｐゴシック" charset="0"/>
              </a:rPr>
              <a:t>(සිතිමට සමහර ගැටළු)</a:t>
            </a:r>
            <a:endParaRPr lang="en-US" sz="4000" b="1" dirty="0">
              <a:solidFill>
                <a:schemeClr val="tx1"/>
              </a:solidFill>
              <a:effectLst>
                <a:glow rad="101600">
                  <a:srgbClr val="000000">
                    <a:alpha val="75000"/>
                  </a:srgbClr>
                </a:glow>
                <a:outerShdw blurRad="38100" dist="38100" dir="2700000" algn="tl">
                  <a:srgbClr val="000000"/>
                </a:outerShdw>
              </a:effectLst>
              <a:latin typeface="Arial" charset="0"/>
              <a:ea typeface="ＭＳ Ｐゴシック" charset="0"/>
              <a:cs typeface="ＭＳ Ｐゴシック" charset="0"/>
            </a:endParaRPr>
          </a:p>
        </p:txBody>
      </p:sp>
      <p:sp>
        <p:nvSpPr>
          <p:cNvPr id="66563" name="Rectangle 3"/>
          <p:cNvSpPr>
            <a:spLocks noGrp="1" noChangeArrowheads="1"/>
          </p:cNvSpPr>
          <p:nvPr>
            <p:ph type="body" idx="1"/>
          </p:nvPr>
        </p:nvSpPr>
        <p:spPr>
          <a:xfrm>
            <a:off x="76200" y="152400"/>
            <a:ext cx="8229600" cy="3124200"/>
          </a:xfrm>
        </p:spPr>
        <p:txBody>
          <a:bodyPr/>
          <a:lstStyle/>
          <a:p>
            <a:pPr marL="514350" indent="-514350" eaLnBrk="1" hangingPunct="1">
              <a:lnSpc>
                <a:spcPct val="90000"/>
              </a:lnSpc>
              <a:buFont typeface="+mj-lt"/>
              <a:buAutoNum type="alphaLcPeriod"/>
              <a:defRPr/>
            </a:pPr>
            <a:r>
              <a:rPr lang="si-LK"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සේවිකාවන්ට සැලකිම</a:t>
            </a:r>
          </a:p>
          <a:p>
            <a:pPr marL="514350" indent="-514350" eaLnBrk="1" hangingPunct="1">
              <a:lnSpc>
                <a:spcPct val="90000"/>
              </a:lnSpc>
              <a:buFont typeface="+mj-lt"/>
              <a:buAutoNum type="alphaLcPeriod"/>
              <a:defRPr/>
            </a:pPr>
            <a:r>
              <a:rPr lang="si-LK"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ජනවාර්ගික මිශ්‍ර සභාවන්</a:t>
            </a:r>
          </a:p>
          <a:p>
            <a:pPr marL="514350" indent="-514350" eaLnBrk="1" hangingPunct="1">
              <a:lnSpc>
                <a:spcPct val="90000"/>
              </a:lnSpc>
              <a:buFont typeface="+mj-lt"/>
              <a:buAutoNum type="alphaLcPeriod"/>
              <a:defRPr/>
            </a:pPr>
            <a:r>
              <a:rPr lang="si-LK"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අමූලික චීන ජාතිකයන් අතරේ ශුභ ආරංචිය පැතිරවිම</a:t>
            </a:r>
          </a:p>
          <a:p>
            <a:pPr marL="514350" indent="-514350" eaLnBrk="1" hangingPunct="1">
              <a:lnSpc>
                <a:spcPct val="90000"/>
              </a:lnSpc>
              <a:buFont typeface="+mj-lt"/>
              <a:buAutoNum type="alphaLcPeriod"/>
              <a:defRPr/>
            </a:pPr>
            <a:r>
              <a:rPr lang="si-LK"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rPr>
              <a:t>අනෙකුත් ජාතිකයන්ට ආගන්තුක සත්කාරය</a:t>
            </a:r>
            <a:endParaRPr lang="en-US" b="1" dirty="0">
              <a:effectLst>
                <a:glow rad="101600">
                  <a:srgbClr val="000000">
                    <a:alpha val="75000"/>
                  </a:srgbClr>
                </a:glow>
                <a:outerShdw blurRad="38100" dist="38100" dir="2700000" algn="tl">
                  <a:srgbClr val="000000"/>
                </a:outerShdw>
              </a:effectLst>
              <a:latin typeface="Tahoma" charset="0"/>
              <a:ea typeface="ＭＳ Ｐゴシック" charset="0"/>
              <a:cs typeface="ＭＳ Ｐゴシック" charset="0"/>
            </a:endParaRPr>
          </a:p>
        </p:txBody>
      </p:sp>
      <p:sp>
        <p:nvSpPr>
          <p:cNvPr id="174084" name="Text Box 4"/>
          <p:cNvSpPr txBox="1">
            <a:spLocks noChangeArrowheads="1"/>
          </p:cNvSpPr>
          <p:nvPr/>
        </p:nvSpPr>
        <p:spPr bwMode="auto">
          <a:xfrm>
            <a:off x="8397875" y="82550"/>
            <a:ext cx="6699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r>
              <a:rPr lang="en-US" sz="2000" b="1"/>
              <a:t>109</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0" y="-7620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si-LK" sz="3200" b="1" dirty="0" smtClean="0"/>
              <a:t>මෙම ඉදිරිපත් කිරීම නොමිලයේ ලබා ගන්න!</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522155"/>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107514"/>
            <a:ext cx="6153212" cy="3483594"/>
          </a:xfrm>
          <a:prstGeom prst="rect">
            <a:avLst/>
          </a:prstGeom>
        </p:spPr>
      </p:pic>
      <p:sp>
        <p:nvSpPr>
          <p:cNvPr id="183297" name="Rectangle 1026"/>
          <p:cNvSpPr>
            <a:spLocks noGrp="1" noChangeArrowheads="1"/>
          </p:cNvSpPr>
          <p:nvPr>
            <p:ph type="ctrTitle"/>
          </p:nvPr>
        </p:nvSpPr>
        <p:spPr>
          <a:xfrm>
            <a:off x="0" y="6019800"/>
            <a:ext cx="9144000" cy="838200"/>
          </a:xfrm>
          <a:solidFill>
            <a:srgbClr val="000000"/>
          </a:solidFill>
        </p:spPr>
        <p:txBody>
          <a:bodyPr/>
          <a:lstStyle/>
          <a:p>
            <a:pPr eaLnBrk="1" hangingPunct="1">
              <a:defRPr/>
            </a:pPr>
            <a:r>
              <a:rPr lang="si-LK" sz="2400" b="1" dirty="0" smtClean="0">
                <a:latin typeface="Helvetica" charset="0"/>
                <a:ea typeface="Osaka" charset="0"/>
                <a:cs typeface="Osaka" charset="0"/>
              </a:rPr>
              <a:t>නව ගිවිසුම් පසුබිම සදහා ලින්ක්:</a:t>
            </a:r>
            <a:r>
              <a:rPr lang="en-US" sz="2400" b="1" dirty="0" smtClean="0">
                <a:solidFill>
                  <a:srgbClr val="FFFFFF"/>
                </a:solidFill>
                <a:latin typeface="Arial" charset="0"/>
                <a:ea typeface="ＭＳ Ｐゴシック" charset="0"/>
              </a:rPr>
              <a:t> BibleStudyDownloads.org</a:t>
            </a:r>
            <a:endParaRPr lang="en-US" sz="10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3523088578"/>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xmlns:p14="http://schemas.microsoft.com/office/powerpoint/2010/mai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5778" name="Rectangle 2"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ctr"/>
            <a:endParaRPr lang="en-US"/>
          </a:p>
        </p:txBody>
      </p:sp>
      <p:sp>
        <p:nvSpPr>
          <p:cNvPr id="112643" name="Rectangle 3"/>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2644" name="Rectangle 4"/>
          <p:cNvSpPr>
            <a:spLocks noGrp="1" noChangeArrowheads="1"/>
          </p:cNvSpPr>
          <p:nvPr>
            <p:ph type="body" sz="half" idx="1"/>
          </p:nvPr>
        </p:nvSpPr>
        <p:spPr>
          <a:xfrm>
            <a:off x="381000" y="2133600"/>
            <a:ext cx="4262438" cy="45720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err="1">
                <a:latin typeface="FMAbhaya" pitchFamily="2" charset="0"/>
                <a:ea typeface="ＭＳ Ｐゴシック" charset="0"/>
                <a:cs typeface="ＭＳ Ｐゴシック" charset="0"/>
              </a:rPr>
              <a:t>mdmh</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hkq</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jeros</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yeisrsï</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rgdjls</a:t>
            </a:r>
            <a:r>
              <a:rPr lang="en-US" sz="3600" b="1" dirty="0">
                <a:latin typeface="FMAbhaya" pitchFamily="2" charset="0"/>
                <a:ea typeface="ＭＳ Ｐゴシック" charset="0"/>
                <a:cs typeface="ＭＳ Ｐゴシック" charset="0"/>
              </a:rPr>
              <a:t> </a:t>
            </a:r>
          </a:p>
          <a:p>
            <a:pPr eaLnBrk="1" hangingPunct="1">
              <a:lnSpc>
                <a:spcPct val="90000"/>
              </a:lnSpc>
              <a:defRPr/>
            </a:pPr>
            <a:r>
              <a:rPr lang="en-US" sz="3600" b="1" dirty="0" err="1">
                <a:latin typeface="FMAbhaya" pitchFamily="2" charset="0"/>
                <a:ea typeface="ＭＳ Ｐゴシック" charset="0"/>
                <a:cs typeface="ＭＳ Ｐゴシック" charset="0"/>
              </a:rPr>
              <a:t>weoys,a,g</a:t>
            </a:r>
            <a:r>
              <a:rPr lang="en-US" sz="3600" b="1" dirty="0">
                <a:latin typeface="FMAbhaya" pitchFamily="2" charset="0"/>
                <a:ea typeface="ＭＳ Ｐゴシック" charset="0"/>
                <a:cs typeface="ＭＳ Ｐゴシック" charset="0"/>
              </a:rPr>
              <a:t> m%;</a:t>
            </a:r>
            <a:r>
              <a:rPr lang="en-US" sz="3600" b="1" dirty="0" err="1">
                <a:latin typeface="FMAbhaya" pitchFamily="2" charset="0"/>
                <a:ea typeface="ＭＳ Ｐゴシック" charset="0"/>
                <a:cs typeface="ＭＳ Ｐゴシック" charset="0"/>
              </a:rPr>
              <a:t>spdr</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olajkafka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flf</a:t>
            </a:r>
            <a:r>
              <a:rPr lang="en-US" sz="3600" b="1" dirty="0">
                <a:latin typeface="FMAbhaya" pitchFamily="2" charset="0"/>
                <a:ea typeface="ＭＳ Ｐゴシック" charset="0"/>
                <a:cs typeface="ＭＳ Ｐゴシック" charset="0"/>
              </a:rPr>
              <a:t>&lt;</a:t>
            </a:r>
            <a:r>
              <a:rPr lang="en-US" sz="3600" b="1" dirty="0" err="1">
                <a:latin typeface="FMAbhaya" pitchFamily="2" charset="0"/>
                <a:ea typeface="ＭＳ Ｐゴシック" charset="0"/>
                <a:cs typeface="ＭＳ Ｐゴシック" charset="0"/>
              </a:rPr>
              <a:t>aio</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lshd</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wjOdrKh</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lrkjd</a:t>
            </a:r>
            <a:endParaRPr lang="en-US" sz="3600" b="1" dirty="0">
              <a:latin typeface="FMAbhaya" pitchFamily="2" charset="0"/>
              <a:ea typeface="ＭＳ Ｐゴシック" charset="0"/>
              <a:cs typeface="ＭＳ Ｐゴシック" charset="0"/>
            </a:endParaRPr>
          </a:p>
        </p:txBody>
      </p:sp>
      <p:sp>
        <p:nvSpPr>
          <p:cNvPr id="112645" name="Rectangle 5"/>
          <p:cNvSpPr>
            <a:spLocks noGrp="1" noChangeArrowheads="1"/>
          </p:cNvSpPr>
          <p:nvPr>
            <p:ph type="body" sz="half" idx="2"/>
          </p:nvPr>
        </p:nvSpPr>
        <p:spPr>
          <a:xfrm>
            <a:off x="4495800" y="2133600"/>
            <a:ext cx="475615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600" b="1" dirty="0" err="1">
                <a:latin typeface="FMAbhaya" pitchFamily="2" charset="0"/>
                <a:ea typeface="ＭＳ Ｐゴシック" charset="0"/>
                <a:cs typeface="ＭＳ Ｐゴシック" charset="0"/>
              </a:rPr>
              <a:t>mdmh</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hkq</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jeros</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ls%hdj</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iyd</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jeros</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f,i</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is;su</a:t>
            </a:r>
            <a:r>
              <a:rPr lang="en-US" sz="3600" b="1" dirty="0">
                <a:latin typeface="Tahoma" charset="0"/>
                <a:ea typeface="ＭＳ Ｐゴシック" charset="0"/>
                <a:cs typeface="ＭＳ Ｐゴシック" charset="0"/>
              </a:rPr>
              <a:t>.  </a:t>
            </a:r>
          </a:p>
          <a:p>
            <a:pPr eaLnBrk="1" hangingPunct="1">
              <a:lnSpc>
                <a:spcPct val="90000"/>
              </a:lnSpc>
              <a:defRPr/>
            </a:pPr>
            <a:r>
              <a:rPr lang="en-US" sz="3600" b="1" dirty="0" err="1">
                <a:latin typeface="FMAbhaya" pitchFamily="2" charset="0"/>
                <a:ea typeface="ＭＳ Ｐゴシック" charset="0"/>
                <a:cs typeface="ＭＳ Ｐゴシック" charset="0"/>
              </a:rPr>
              <a:t>Tjqka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wjOdrKh</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lrkafka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weoys,a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iïnkaOj</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mqoa.,hka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okakfoa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ek</a:t>
            </a:r>
            <a:endParaRPr lang="en-US" sz="3600" b="1" dirty="0">
              <a:latin typeface="FMAbhaya" pitchFamily="2" charset="0"/>
              <a:ea typeface="ＭＳ Ｐゴシック" charset="0"/>
              <a:cs typeface="ＭＳ Ｐゴシック" charset="0"/>
            </a:endParaRPr>
          </a:p>
        </p:txBody>
      </p:sp>
      <p:sp>
        <p:nvSpPr>
          <p:cNvPr id="112646" name="Text Box 6"/>
          <p:cNvSpPr txBox="1">
            <a:spLocks noChangeArrowheads="1"/>
          </p:cNvSpPr>
          <p:nvPr/>
        </p:nvSpPr>
        <p:spPr bwMode="auto">
          <a:xfrm>
            <a:off x="1600200" y="1143000"/>
            <a:ext cx="2263775"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spcBef>
                <a:spcPct val="50000"/>
              </a:spcBef>
              <a:defRPr/>
            </a:pPr>
            <a:r>
              <a:rPr lang="en-US" sz="4000" b="1" dirty="0" err="1">
                <a:solidFill>
                  <a:srgbClr val="FFFF00"/>
                </a:solidFill>
                <a:latin typeface="FMEmanee" pitchFamily="2" charset="0"/>
              </a:rPr>
              <a:t>fyfn%õ</a:t>
            </a:r>
            <a:endParaRPr lang="en-US" sz="4000" b="1" dirty="0">
              <a:solidFill>
                <a:srgbClr val="FFFF00"/>
              </a:solidFill>
              <a:latin typeface="FMEmanee" pitchFamily="2" charset="0"/>
            </a:endParaRPr>
          </a:p>
          <a:p>
            <a:pPr>
              <a:spcBef>
                <a:spcPct val="50000"/>
              </a:spcBef>
              <a:defRPr/>
            </a:pPr>
            <a:endParaRPr lang="en-US" sz="4000" b="1" dirty="0">
              <a:solidFill>
                <a:srgbClr val="FFFF00"/>
              </a:solidFill>
              <a:latin typeface="Tahoma" pitchFamily="19" charset="-52"/>
              <a:ea typeface="+mn-ea"/>
              <a:cs typeface="+mn-cs"/>
            </a:endParaRPr>
          </a:p>
        </p:txBody>
      </p:sp>
      <p:sp>
        <p:nvSpPr>
          <p:cNvPr id="112647" name="Text Box 7"/>
          <p:cNvSpPr txBox="1">
            <a:spLocks noChangeArrowheads="1"/>
          </p:cNvSpPr>
          <p:nvPr/>
        </p:nvSpPr>
        <p:spPr bwMode="auto">
          <a:xfrm>
            <a:off x="5943600" y="1276350"/>
            <a:ext cx="2263775"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dirty="0">
                <a:solidFill>
                  <a:srgbClr val="FFFF00"/>
                </a:solidFill>
                <a:latin typeface="FMEmanee" pitchFamily="2" charset="0"/>
              </a:rPr>
              <a:t>.</a:t>
            </a:r>
            <a:r>
              <a:rPr lang="en-US" sz="4000" b="1" dirty="0" err="1">
                <a:solidFill>
                  <a:srgbClr val="FFFF00"/>
                </a:solidFill>
                <a:latin typeface="FMEmanee" pitchFamily="2" charset="0"/>
              </a:rPr>
              <a:t>S%la</a:t>
            </a:r>
            <a:endParaRPr lang="en-US" sz="4000" b="1" dirty="0">
              <a:solidFill>
                <a:srgbClr val="FFFF00"/>
              </a:solidFill>
              <a:latin typeface="FMEmanee" pitchFamily="2" charset="0"/>
            </a:endParaRPr>
          </a:p>
          <a:p>
            <a:pPr>
              <a:spcBef>
                <a:spcPct val="50000"/>
              </a:spcBef>
              <a:defRPr/>
            </a:pPr>
            <a:endParaRPr lang="en-US" sz="4000" b="1" dirty="0">
              <a:solidFill>
                <a:srgbClr val="FFFF00"/>
              </a:solidFill>
              <a:latin typeface="Tahoma" pitchFamily="19" charset="-52"/>
              <a:ea typeface="+mn-ea"/>
              <a:cs typeface="+mn-cs"/>
            </a:endParaRPr>
          </a:p>
        </p:txBody>
      </p:sp>
      <p:sp>
        <p:nvSpPr>
          <p:cNvPr id="75784" name="WordArt 8"/>
          <p:cNvSpPr>
            <a:spLocks noChangeArrowheads="1" noChangeShapeType="1" noTextEdit="1"/>
          </p:cNvSpPr>
          <p:nvPr/>
        </p:nvSpPr>
        <p:spPr bwMode="auto">
          <a:xfrm rot="20795026">
            <a:off x="3429000" y="914400"/>
            <a:ext cx="2133600" cy="838200"/>
          </a:xfrm>
          <a:prstGeom prst="rect">
            <a:avLst/>
          </a:prstGeom>
        </p:spPr>
        <p:txBody>
          <a:bodyPr wrap="none" fromWordArt="1">
            <a:prstTxWarp prst="textPlain">
              <a:avLst/>
            </a:prstTxWarp>
          </a:bodyPr>
          <a:lstStyle/>
          <a:p>
            <a:pPr algn="ct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mdmh</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endParaRPr>
          </a:p>
        </p:txBody>
      </p:sp>
      <p:sp>
        <p:nvSpPr>
          <p:cNvPr id="112649" name="Text Box 9"/>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sz="2000" b="1">
                <a:latin typeface="Tahoma" pitchFamily="19" charset="-52"/>
                <a:ea typeface="+mn-ea"/>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defRPr/>
            </a:pPr>
            <a:r>
              <a:rPr lang="en-US" sz="2000" dirty="0">
                <a:latin typeface="Arial" charset="0"/>
              </a:rPr>
              <a:t>Adapted from Lynne M. Thompson, </a:t>
            </a:r>
            <a:r>
              <a:rPr lang="en-US" altLang="ja-JP" sz="2000" dirty="0">
                <a:latin typeface="Arial" charset="0"/>
              </a:rPr>
              <a:t>"Christmas: The Real Deal," interview with Ray Vander </a:t>
            </a:r>
            <a:r>
              <a:rPr lang="en-US" altLang="ja-JP" sz="2000" dirty="0" err="1">
                <a:latin typeface="Arial" charset="0"/>
              </a:rPr>
              <a:t>Laan</a:t>
            </a:r>
            <a:r>
              <a:rPr lang="en-US" altLang="ja-JP" sz="2000" dirty="0">
                <a:latin typeface="Arial" charset="0"/>
              </a:rPr>
              <a:t>, </a:t>
            </a:r>
            <a:r>
              <a:rPr lang="en-US" altLang="ja-JP" sz="2000" i="1" dirty="0">
                <a:latin typeface="Arial" charset="0"/>
              </a:rPr>
              <a:t>Breakaway magazine </a:t>
            </a:r>
            <a:r>
              <a:rPr lang="en-US" altLang="ja-JP" sz="2000" dirty="0">
                <a:latin typeface="Arial" charset="0"/>
              </a:rPr>
              <a:t>(Dec 2003): 7-9</a:t>
            </a:r>
            <a:endParaRPr lang="en-US" sz="2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7826"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4691"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latin typeface="Arial" charset="0"/>
                <a:ea typeface="ＭＳ Ｐゴシック" charset="0"/>
                <a:cs typeface="ＭＳ Ｐゴシック" charset="0"/>
              </a:rPr>
              <a:t>East Meets West</a:t>
            </a:r>
          </a:p>
        </p:txBody>
      </p:sp>
      <p:sp>
        <p:nvSpPr>
          <p:cNvPr id="114692"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600" b="1" dirty="0" err="1">
                <a:solidFill>
                  <a:srgbClr val="FFFF00"/>
                </a:solidFill>
                <a:latin typeface="FMAbhaya" pitchFamily="2" charset="0"/>
                <a:ea typeface="ＭＳ Ｐゴシック" charset="0"/>
                <a:cs typeface="ＭＳ Ｐゴシック" charset="0"/>
              </a:rPr>
              <a:t>foúhkajykafia</a:t>
            </a:r>
            <a:endParaRPr lang="en-US" sz="3600" b="1" dirty="0">
              <a:solidFill>
                <a:srgbClr val="FFFF00"/>
              </a:solidFill>
              <a:latin typeface="FMAbhaya" pitchFamily="2" charset="0"/>
              <a:ea typeface="ＭＳ Ｐゴシック" charset="0"/>
              <a:cs typeface="ＭＳ Ｐゴシック" charset="0"/>
            </a:endParaRPr>
          </a:p>
          <a:p>
            <a:pPr eaLnBrk="1" hangingPunct="1">
              <a:defRPr/>
            </a:pPr>
            <a:r>
              <a:rPr lang="en-US" sz="3600" b="1" dirty="0" err="1">
                <a:solidFill>
                  <a:srgbClr val="FFFF00"/>
                </a:solidFill>
                <a:latin typeface="FMAbhaya" pitchFamily="2" charset="0"/>
                <a:ea typeface="ＭＳ Ｐゴシック" charset="0"/>
                <a:cs typeface="ＭＳ Ｐゴシック" charset="0"/>
              </a:rPr>
              <a:t>f.a</a:t>
            </a:r>
            <a:r>
              <a:rPr lang="en-US" sz="3600" b="1" dirty="0">
                <a:solidFill>
                  <a:srgbClr val="FFFF00"/>
                </a:solidFill>
                <a:latin typeface="FMAbhaya" pitchFamily="2" charset="0"/>
                <a:ea typeface="ＭＳ Ｐゴシック" charset="0"/>
                <a:cs typeface="ＭＳ Ｐゴシック" charset="0"/>
              </a:rPr>
              <a:t> </a:t>
            </a:r>
            <a:r>
              <a:rPr lang="en-US" sz="3600" b="1" dirty="0" err="1">
                <a:solidFill>
                  <a:srgbClr val="FFFF00"/>
                </a:solidFill>
                <a:latin typeface="FMAbhaya" pitchFamily="2" charset="0"/>
                <a:ea typeface="ＭＳ Ｐゴシック" charset="0"/>
                <a:cs typeface="ＭＳ Ｐゴシック" charset="0"/>
              </a:rPr>
              <a:t>meje;au</a:t>
            </a:r>
            <a:r>
              <a:rPr lang="en-US" sz="3600" b="1" dirty="0">
                <a:solidFill>
                  <a:srgbClr val="FFFF00"/>
                </a:solidFill>
                <a:latin typeface="FMAbhaya" pitchFamily="2" charset="0"/>
                <a:ea typeface="ＭＳ Ｐゴシック" charset="0"/>
                <a:cs typeface="ＭＳ Ｐゴシック" charset="0"/>
              </a:rPr>
              <a:t> .</a:t>
            </a:r>
            <a:r>
              <a:rPr lang="en-US" sz="3600" b="1" dirty="0" err="1">
                <a:solidFill>
                  <a:srgbClr val="FFFF00"/>
                </a:solidFill>
                <a:latin typeface="FMAbhaya" pitchFamily="2" charset="0"/>
                <a:ea typeface="ＭＳ Ｐゴシック" charset="0"/>
                <a:cs typeface="ＭＳ Ｐゴシック" charset="0"/>
              </a:rPr>
              <a:t>ek</a:t>
            </a:r>
            <a:r>
              <a:rPr lang="en-US" sz="3600" b="1" dirty="0">
                <a:solidFill>
                  <a:srgbClr val="FFFF00"/>
                </a:solidFill>
                <a:latin typeface="FMAbhaya" pitchFamily="2" charset="0"/>
                <a:ea typeface="ＭＳ Ｐゴシック" charset="0"/>
                <a:cs typeface="ＭＳ Ｐゴシック" charset="0"/>
              </a:rPr>
              <a:t> </a:t>
            </a:r>
            <a:r>
              <a:rPr lang="en-US" sz="3600" b="1" dirty="0" err="1">
                <a:solidFill>
                  <a:srgbClr val="FFFF00"/>
                </a:solidFill>
                <a:latin typeface="FMAbhaya" pitchFamily="2" charset="0"/>
                <a:ea typeface="ＭＳ Ｐゴシック" charset="0"/>
                <a:cs typeface="ＭＳ Ｐゴシック" charset="0"/>
              </a:rPr>
              <a:t>Wml,amkh</a:t>
            </a:r>
            <a:r>
              <a:rPr lang="en-US" sz="3600" b="1" dirty="0">
                <a:solidFill>
                  <a:srgbClr val="FFFF00"/>
                </a:solidFill>
                <a:latin typeface="FMAbhaya" pitchFamily="2" charset="0"/>
                <a:ea typeface="ＭＳ Ｐゴシック" charset="0"/>
                <a:cs typeface="ＭＳ Ｐゴシック" charset="0"/>
              </a:rPr>
              <a:t> </a:t>
            </a:r>
            <a:r>
              <a:rPr lang="en-US" sz="3600" b="1" dirty="0" err="1">
                <a:solidFill>
                  <a:srgbClr val="FFFF00"/>
                </a:solidFill>
                <a:latin typeface="FMAbhaya" pitchFamily="2" charset="0"/>
                <a:ea typeface="ＭＳ Ｐゴシック" charset="0"/>
                <a:cs typeface="ＭＳ Ｐゴシック" charset="0"/>
              </a:rPr>
              <a:t>lrkjd</a:t>
            </a:r>
            <a:endParaRPr lang="en-US" sz="3600" b="1" dirty="0">
              <a:latin typeface="FMAbhaya" pitchFamily="2" charset="0"/>
              <a:ea typeface="ＭＳ Ｐゴシック" charset="0"/>
              <a:cs typeface="ＭＳ Ｐゴシック" charset="0"/>
            </a:endParaRPr>
          </a:p>
        </p:txBody>
      </p:sp>
      <p:sp>
        <p:nvSpPr>
          <p:cNvPr id="114693" name="Rectangle 1029"/>
          <p:cNvSpPr>
            <a:spLocks noGrp="1" noChangeArrowheads="1"/>
          </p:cNvSpPr>
          <p:nvPr>
            <p:ph type="body" sz="half" idx="2"/>
          </p:nvPr>
        </p:nvSpPr>
        <p:spPr>
          <a:xfrm>
            <a:off x="4724400" y="2133600"/>
            <a:ext cx="4191000" cy="4419600"/>
          </a:xfrm>
          <a:effectLst>
            <a:outerShdw blurRad="63500" dist="38099" dir="2700000" algn="ctr" rotWithShape="0">
              <a:srgbClr val="000000">
                <a:alpha val="74998"/>
              </a:srgbClr>
            </a:outerShdw>
          </a:effectLst>
        </p:spPr>
        <p:txBody>
          <a:bodyPr/>
          <a:lstStyle/>
          <a:p>
            <a:pPr eaLnBrk="1" hangingPunct="1">
              <a:defRPr/>
            </a:pPr>
            <a:r>
              <a:rPr lang="en-US" sz="3600" b="1" dirty="0" err="1">
                <a:latin typeface="FMAbhaya" pitchFamily="2" charset="0"/>
                <a:ea typeface="ＭＳ Ｐゴシック" charset="0"/>
                <a:cs typeface="ＭＳ Ｐゴシック" charset="0"/>
              </a:rPr>
              <a:t>foúhkajykafiaf.a</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meje;au</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Wmamq</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lr</a:t>
            </a:r>
            <a:r>
              <a:rPr lang="en-US" sz="3600" b="1" dirty="0">
                <a:latin typeface="FMAbhaya" pitchFamily="2" charset="0"/>
                <a:ea typeface="ＭＳ Ｐゴシック" charset="0"/>
                <a:cs typeface="ＭＳ Ｐゴシック" charset="0"/>
              </a:rPr>
              <a:t> </a:t>
            </a:r>
            <a:r>
              <a:rPr lang="en-US" sz="3600" b="1" dirty="0" err="1">
                <a:latin typeface="FMAbhaya" pitchFamily="2" charset="0"/>
                <a:ea typeface="ＭＳ Ｐゴシック" charset="0"/>
                <a:cs typeface="ＭＳ Ｐゴシック" charset="0"/>
              </a:rPr>
              <a:t>fmkajkjd</a:t>
            </a:r>
            <a:endParaRPr lang="en-US" sz="3600" b="1" dirty="0">
              <a:latin typeface="FMAbhaya" pitchFamily="2" charset="0"/>
              <a:ea typeface="ＭＳ Ｐゴシック" charset="0"/>
              <a:cs typeface="ＭＳ Ｐゴシック" charset="0"/>
            </a:endParaRPr>
          </a:p>
        </p:txBody>
      </p:sp>
      <p:sp>
        <p:nvSpPr>
          <p:cNvPr id="114694" name="Text Box 1030"/>
          <p:cNvSpPr txBox="1">
            <a:spLocks noChangeArrowheads="1"/>
          </p:cNvSpPr>
          <p:nvPr/>
        </p:nvSpPr>
        <p:spPr bwMode="auto">
          <a:xfrm>
            <a:off x="1295400" y="1276350"/>
            <a:ext cx="2263775"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dirty="0" err="1">
                <a:solidFill>
                  <a:srgbClr val="FFFF00"/>
                </a:solidFill>
                <a:latin typeface="FMEmanee" pitchFamily="2" charset="0"/>
              </a:rPr>
              <a:t>fyfn%õ</a:t>
            </a:r>
            <a:endParaRPr lang="en-US" sz="4000" b="1" dirty="0">
              <a:solidFill>
                <a:srgbClr val="FFFF00"/>
              </a:solidFill>
              <a:latin typeface="FMEmanee" pitchFamily="2" charset="0"/>
            </a:endParaRPr>
          </a:p>
          <a:p>
            <a:pPr>
              <a:spcBef>
                <a:spcPct val="50000"/>
              </a:spcBef>
              <a:defRPr/>
            </a:pPr>
            <a:endParaRPr lang="en-US" sz="4000" b="1" dirty="0">
              <a:solidFill>
                <a:srgbClr val="FFFF00"/>
              </a:solidFill>
              <a:latin typeface="Tahoma" pitchFamily="19" charset="-52"/>
              <a:ea typeface="+mn-ea"/>
              <a:cs typeface="+mn-cs"/>
            </a:endParaRPr>
          </a:p>
        </p:txBody>
      </p:sp>
      <p:sp>
        <p:nvSpPr>
          <p:cNvPr id="114695" name="Text Box 1031"/>
          <p:cNvSpPr txBox="1">
            <a:spLocks noChangeArrowheads="1"/>
          </p:cNvSpPr>
          <p:nvPr/>
        </p:nvSpPr>
        <p:spPr bwMode="auto">
          <a:xfrm>
            <a:off x="6705600" y="1276350"/>
            <a:ext cx="1905000"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wrap="square">
            <a:spAutoFit/>
          </a:bodyPr>
          <a:lstStyle/>
          <a:p>
            <a:pPr>
              <a:spcBef>
                <a:spcPct val="50000"/>
              </a:spcBef>
              <a:defRPr/>
            </a:pPr>
            <a:r>
              <a:rPr lang="en-US" sz="4000" b="1" dirty="0">
                <a:solidFill>
                  <a:srgbClr val="FFFF00"/>
                </a:solidFill>
                <a:latin typeface="FMEmanee" pitchFamily="2" charset="0"/>
              </a:rPr>
              <a:t>.</a:t>
            </a:r>
            <a:r>
              <a:rPr lang="en-US" sz="4000" b="1" dirty="0" err="1">
                <a:solidFill>
                  <a:srgbClr val="FFFF00"/>
                </a:solidFill>
                <a:latin typeface="FMEmanee" pitchFamily="2" charset="0"/>
              </a:rPr>
              <a:t>S%la</a:t>
            </a:r>
            <a:endParaRPr lang="en-US" sz="4000" b="1" dirty="0">
              <a:solidFill>
                <a:srgbClr val="FFFF00"/>
              </a:solidFill>
              <a:latin typeface="FMEmanee" pitchFamily="2" charset="0"/>
            </a:endParaRPr>
          </a:p>
          <a:p>
            <a:pPr>
              <a:spcBef>
                <a:spcPct val="50000"/>
              </a:spcBef>
              <a:defRPr/>
            </a:pPr>
            <a:endParaRPr lang="en-US" sz="4000" b="1" dirty="0">
              <a:solidFill>
                <a:srgbClr val="FFFF00"/>
              </a:solidFill>
              <a:latin typeface="Tahoma" pitchFamily="19" charset="-52"/>
              <a:ea typeface="+mn-ea"/>
              <a:cs typeface="+mn-cs"/>
            </a:endParaRPr>
          </a:p>
        </p:txBody>
      </p:sp>
      <p:sp>
        <p:nvSpPr>
          <p:cNvPr id="77832" name="WordArt 1032"/>
          <p:cNvSpPr>
            <a:spLocks noChangeArrowheads="1" noChangeShapeType="1" noTextEdit="1"/>
          </p:cNvSpPr>
          <p:nvPr/>
        </p:nvSpPr>
        <p:spPr bwMode="auto">
          <a:xfrm rot="20850400">
            <a:off x="2743200" y="304800"/>
            <a:ext cx="4267200" cy="1524000"/>
          </a:xfrm>
          <a:prstGeom prst="rect">
            <a:avLst/>
          </a:prstGeom>
        </p:spPr>
        <p:txBody>
          <a:bodyPr wrap="none" numCol="1" fromWordArt="1">
            <a:prstTxWarp prst="textPlain">
              <a:avLst/>
            </a:prstTxWarp>
          </a:bodyPr>
          <a:lstStyle/>
          <a:p>
            <a:pPr algn="ct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foúhkajykafiaf.a</a:t>
            </a:r>
            <a:r>
              <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 </a:t>
            </a: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meje;au</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endParaRPr>
          </a:p>
        </p:txBody>
      </p:sp>
      <p:sp>
        <p:nvSpPr>
          <p:cNvPr id="114697"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sz="2000" b="1">
                <a:latin typeface="Tahoma" pitchFamily="19" charset="-52"/>
                <a:ea typeface="+mn-ea"/>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defRPr/>
            </a:pPr>
            <a:r>
              <a:rPr lang="en-US" sz="2000" dirty="0">
                <a:latin typeface="Arial" charset="0"/>
              </a:rPr>
              <a:t>Adapted from Lynne M. Thompson, </a:t>
            </a:r>
            <a:r>
              <a:rPr lang="en-US" altLang="ja-JP" sz="2000" dirty="0">
                <a:latin typeface="Arial" charset="0"/>
              </a:rPr>
              <a:t>"Christmas: The Real Deal," interview with Ray Vander </a:t>
            </a:r>
            <a:r>
              <a:rPr lang="en-US" altLang="ja-JP" sz="2000" dirty="0" err="1">
                <a:latin typeface="Arial" charset="0"/>
              </a:rPr>
              <a:t>Laan</a:t>
            </a:r>
            <a:r>
              <a:rPr lang="en-US" altLang="ja-JP" sz="2000" dirty="0">
                <a:latin typeface="Arial" charset="0"/>
              </a:rPr>
              <a:t>, </a:t>
            </a:r>
            <a:r>
              <a:rPr lang="en-US" altLang="ja-JP" sz="2000" i="1" dirty="0">
                <a:latin typeface="Arial" charset="0"/>
              </a:rPr>
              <a:t>Breakaway magazine </a:t>
            </a:r>
            <a:r>
              <a:rPr lang="en-US" altLang="ja-JP" sz="2000" dirty="0">
                <a:latin typeface="Arial" charset="0"/>
              </a:rPr>
              <a:t>(Dec 2003): 7-9</a:t>
            </a:r>
            <a:endParaRPr lang="en-US" sz="2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79874"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6739"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outerShdw blurRad="38100" dist="38100" dir="2700000" algn="tl">
                    <a:srgbClr val="FFFFFF"/>
                  </a:outerShdw>
                </a:effectLst>
                <a:latin typeface="Arial" charset="0"/>
                <a:ea typeface="ＭＳ Ｐゴシック" charset="0"/>
                <a:cs typeface="ＭＳ Ｐゴシック" charset="0"/>
              </a:rPr>
              <a:t>East Meets West</a:t>
            </a:r>
          </a:p>
        </p:txBody>
      </p:sp>
      <p:sp>
        <p:nvSpPr>
          <p:cNvPr id="116740" name="Rectangle 1028"/>
          <p:cNvSpPr>
            <a:spLocks noGrp="1" noChangeArrowheads="1"/>
          </p:cNvSpPr>
          <p:nvPr>
            <p:ph type="body" sz="half" idx="1"/>
          </p:nvPr>
        </p:nvSpPr>
        <p:spPr>
          <a:xfrm>
            <a:off x="533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dirty="0" err="1">
                <a:solidFill>
                  <a:srgbClr val="FFFF00"/>
                </a:solidFill>
                <a:latin typeface="FMAbhaya" pitchFamily="2" charset="0"/>
                <a:ea typeface="ＭＳ Ｐゴシック" charset="0"/>
                <a:cs typeface="ＭＳ Ｐゴシック" charset="0"/>
              </a:rPr>
              <a:t>iïnkaos</a:t>
            </a:r>
            <a:r>
              <a:rPr lang="en-US" sz="3200" b="1" dirty="0">
                <a:solidFill>
                  <a:srgbClr val="FFFF00"/>
                </a:solidFill>
                <a:latin typeface="FMAbhaya" pitchFamily="2" charset="0"/>
                <a:ea typeface="ＭＳ Ｐゴシック" charset="0"/>
                <a:cs typeface="ＭＳ Ｐゴシック" charset="0"/>
              </a:rPr>
              <a:t> </a:t>
            </a:r>
            <a:r>
              <a:rPr lang="en-US" sz="3200" b="1" dirty="0" err="1">
                <a:solidFill>
                  <a:srgbClr val="FFFF00"/>
                </a:solidFill>
                <a:latin typeface="FMAbhaya" pitchFamily="2" charset="0"/>
                <a:ea typeface="ＭＳ Ｐゴシック" charset="0"/>
                <a:cs typeface="ＭＳ Ｐゴシック" charset="0"/>
              </a:rPr>
              <a:t>iy</a:t>
            </a:r>
            <a:r>
              <a:rPr lang="en-US" sz="3200" b="1" dirty="0">
                <a:solidFill>
                  <a:srgbClr val="FFFF00"/>
                </a:solidFill>
                <a:latin typeface="FMAbhaya" pitchFamily="2" charset="0"/>
                <a:ea typeface="ＭＳ Ｐゴシック" charset="0"/>
                <a:cs typeface="ＭＳ Ｐゴシック" charset="0"/>
              </a:rPr>
              <a:t> </a:t>
            </a:r>
            <a:r>
              <a:rPr lang="en-US" sz="3200" b="1" dirty="0" err="1">
                <a:solidFill>
                  <a:srgbClr val="FFFF00"/>
                </a:solidFill>
                <a:latin typeface="FMAbhaya" pitchFamily="2" charset="0"/>
                <a:ea typeface="ＭＳ Ｐゴシック" charset="0"/>
                <a:cs typeface="ＭＳ Ｐゴシック" charset="0"/>
              </a:rPr>
              <a:t>mqoa.,slhs</a:t>
            </a:r>
            <a:endParaRPr lang="en-US" sz="3200" b="1" dirty="0">
              <a:latin typeface="FMAbhaya" pitchFamily="2" charset="0"/>
              <a:ea typeface="ＭＳ Ｐゴシック" charset="0"/>
              <a:cs typeface="ＭＳ Ｐゴシック" charset="0"/>
            </a:endParaRPr>
          </a:p>
        </p:txBody>
      </p:sp>
      <p:sp>
        <p:nvSpPr>
          <p:cNvPr id="116741" name="Rectangle 1029"/>
          <p:cNvSpPr>
            <a:spLocks noGrp="1" noChangeArrowheads="1"/>
          </p:cNvSpPr>
          <p:nvPr>
            <p:ph type="body" sz="half" idx="2"/>
          </p:nvPr>
        </p:nvSpPr>
        <p:spPr>
          <a:xfrm>
            <a:off x="4724400" y="2133600"/>
            <a:ext cx="4038600" cy="4419600"/>
          </a:xfrm>
          <a:effectLst>
            <a:outerShdw blurRad="63500" dist="38099" dir="2700000" algn="ctr" rotWithShape="0">
              <a:srgbClr val="000000">
                <a:alpha val="74998"/>
              </a:srgbClr>
            </a:outerShdw>
          </a:effectLst>
        </p:spPr>
        <p:txBody>
          <a:bodyPr/>
          <a:lstStyle/>
          <a:p>
            <a:pPr eaLnBrk="1" hangingPunct="1">
              <a:defRPr/>
            </a:pPr>
            <a:r>
              <a:rPr lang="en-US" sz="3200" b="1" dirty="0" err="1">
                <a:solidFill>
                  <a:srgbClr val="FFFF00"/>
                </a:solidFill>
                <a:latin typeface="FMAbhaya" pitchFamily="2" charset="0"/>
                <a:ea typeface="ＭＳ Ｐゴシック" charset="0"/>
                <a:cs typeface="ＭＳ Ｐゴシック" charset="0"/>
              </a:rPr>
              <a:t>nqoaosu;a</a:t>
            </a:r>
            <a:r>
              <a:rPr lang="en-US" sz="3200" b="1" dirty="0">
                <a:solidFill>
                  <a:srgbClr val="FFFF00"/>
                </a:solidFill>
                <a:latin typeface="FMAbhaya" pitchFamily="2" charset="0"/>
                <a:ea typeface="ＭＳ Ｐゴシック" charset="0"/>
                <a:cs typeface="ＭＳ Ｐゴシック" charset="0"/>
              </a:rPr>
              <a:t> </a:t>
            </a:r>
            <a:r>
              <a:rPr lang="en-US" sz="3200" b="1" dirty="0" err="1">
                <a:solidFill>
                  <a:srgbClr val="FFFF00"/>
                </a:solidFill>
                <a:latin typeface="FMAbhaya" pitchFamily="2" charset="0"/>
                <a:ea typeface="ＭＳ Ｐゴシック" charset="0"/>
                <a:cs typeface="ＭＳ Ｐゴシック" charset="0"/>
              </a:rPr>
              <a:t>iyd</a:t>
            </a:r>
            <a:r>
              <a:rPr lang="en-US" sz="3200" b="1" dirty="0">
                <a:solidFill>
                  <a:srgbClr val="FFFF00"/>
                </a:solidFill>
                <a:latin typeface="FMAbhaya" pitchFamily="2" charset="0"/>
                <a:ea typeface="ＭＳ Ｐゴシック" charset="0"/>
                <a:cs typeface="ＭＳ Ｐゴシック" charset="0"/>
              </a:rPr>
              <a:t> </a:t>
            </a:r>
            <a:r>
              <a:rPr lang="en-US" sz="3200" b="1" dirty="0" err="1">
                <a:solidFill>
                  <a:srgbClr val="FFFF00"/>
                </a:solidFill>
                <a:latin typeface="FMAbhaya" pitchFamily="2" charset="0"/>
                <a:ea typeface="ＭＳ Ｐゴシック" charset="0"/>
                <a:cs typeface="ＭＳ Ｐゴシック" charset="0"/>
              </a:rPr>
              <a:t>wmqoa</a:t>
            </a:r>
            <a:r>
              <a:rPr lang="en-US" sz="3200" b="1" dirty="0">
                <a:solidFill>
                  <a:srgbClr val="FFFF00"/>
                </a:solidFill>
                <a:latin typeface="FMAbhaya" pitchFamily="2" charset="0"/>
                <a:ea typeface="ＭＳ Ｐゴシック" charset="0"/>
                <a:cs typeface="ＭＳ Ｐゴシック" charset="0"/>
              </a:rPr>
              <a:t>., </a:t>
            </a:r>
            <a:endParaRPr lang="en-US" sz="3200" b="1" dirty="0">
              <a:latin typeface="FMAbhaya" pitchFamily="2" charset="0"/>
              <a:ea typeface="ＭＳ Ｐゴシック" charset="0"/>
              <a:cs typeface="ＭＳ Ｐゴシック" charset="0"/>
            </a:endParaRPr>
          </a:p>
        </p:txBody>
      </p:sp>
      <p:sp>
        <p:nvSpPr>
          <p:cNvPr id="116742" name="Text Box 1030"/>
          <p:cNvSpPr txBox="1">
            <a:spLocks noChangeArrowheads="1"/>
          </p:cNvSpPr>
          <p:nvPr/>
        </p:nvSpPr>
        <p:spPr bwMode="auto">
          <a:xfrm>
            <a:off x="1295400" y="1276350"/>
            <a:ext cx="2263775"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dirty="0" err="1">
                <a:solidFill>
                  <a:srgbClr val="FFFF00"/>
                </a:solidFill>
                <a:latin typeface="FMEmanee" pitchFamily="2" charset="0"/>
              </a:rPr>
              <a:t>fyfn%õ</a:t>
            </a:r>
            <a:endParaRPr lang="en-US" sz="4000" b="1" dirty="0">
              <a:solidFill>
                <a:srgbClr val="FFFF00"/>
              </a:solidFill>
              <a:latin typeface="FMEmanee" pitchFamily="2" charset="0"/>
            </a:endParaRPr>
          </a:p>
          <a:p>
            <a:pPr>
              <a:spcBef>
                <a:spcPct val="50000"/>
              </a:spcBef>
              <a:defRPr/>
            </a:pPr>
            <a:endParaRPr lang="en-US" sz="4000" b="1" dirty="0">
              <a:solidFill>
                <a:srgbClr val="FFFF00"/>
              </a:solidFill>
              <a:latin typeface="Tahoma" pitchFamily="19" charset="-52"/>
              <a:ea typeface="+mn-ea"/>
              <a:cs typeface="+mn-cs"/>
            </a:endParaRPr>
          </a:p>
        </p:txBody>
      </p:sp>
      <p:sp>
        <p:nvSpPr>
          <p:cNvPr id="116743" name="Text Box 1031"/>
          <p:cNvSpPr txBox="1">
            <a:spLocks noChangeArrowheads="1"/>
          </p:cNvSpPr>
          <p:nvPr/>
        </p:nvSpPr>
        <p:spPr bwMode="auto">
          <a:xfrm>
            <a:off x="5943600" y="1276350"/>
            <a:ext cx="2263775"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dirty="0">
                <a:solidFill>
                  <a:srgbClr val="FFFF00"/>
                </a:solidFill>
                <a:latin typeface="FMEmanee" pitchFamily="2" charset="0"/>
              </a:rPr>
              <a:t>.</a:t>
            </a:r>
            <a:r>
              <a:rPr lang="en-US" sz="4000" b="1" dirty="0" err="1">
                <a:solidFill>
                  <a:srgbClr val="FFFF00"/>
                </a:solidFill>
                <a:latin typeface="FMEmanee" pitchFamily="2" charset="0"/>
              </a:rPr>
              <a:t>S%la</a:t>
            </a:r>
            <a:endParaRPr lang="en-US" sz="4000" b="1" dirty="0">
              <a:solidFill>
                <a:srgbClr val="FFFF00"/>
              </a:solidFill>
              <a:latin typeface="FMEmanee" pitchFamily="2" charset="0"/>
            </a:endParaRPr>
          </a:p>
          <a:p>
            <a:pPr>
              <a:spcBef>
                <a:spcPct val="50000"/>
              </a:spcBef>
              <a:defRPr/>
            </a:pPr>
            <a:endParaRPr lang="en-US" sz="4000" b="1" dirty="0">
              <a:solidFill>
                <a:srgbClr val="FFFF00"/>
              </a:solidFill>
              <a:latin typeface="Tahoma" pitchFamily="19" charset="-52"/>
              <a:ea typeface="+mn-ea"/>
              <a:cs typeface="+mn-cs"/>
            </a:endParaRPr>
          </a:p>
        </p:txBody>
      </p:sp>
      <p:sp>
        <p:nvSpPr>
          <p:cNvPr id="79880" name="WordArt 1032"/>
          <p:cNvSpPr>
            <a:spLocks noChangeArrowheads="1" noChangeShapeType="1" noTextEdit="1"/>
          </p:cNvSpPr>
          <p:nvPr/>
        </p:nvSpPr>
        <p:spPr bwMode="auto">
          <a:xfrm rot="20645847">
            <a:off x="3048000" y="-152400"/>
            <a:ext cx="3276600" cy="1828800"/>
          </a:xfrm>
          <a:prstGeom prst="rect">
            <a:avLst/>
          </a:prstGeom>
        </p:spPr>
        <p:txBody>
          <a:bodyPr wrap="none" numCol="1" fromWordArt="1">
            <a:prstTxWarp prst="textPlain">
              <a:avLst/>
            </a:prstTxWarp>
          </a:bodyPr>
          <a:lstStyle/>
          <a:p>
            <a:pPr algn="ct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endParaRPr>
          </a:p>
          <a:p>
            <a:pPr algn="ct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weoys,a</a:t>
            </a:r>
            <a:r>
              <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Emanee" pitchFamily="2" charset="0"/>
                <a:ea typeface="Impact"/>
                <a:cs typeface="Impact"/>
              </a:rPr>
              <a:t>,</a:t>
            </a:r>
          </a:p>
        </p:txBody>
      </p:sp>
      <p:sp>
        <p:nvSpPr>
          <p:cNvPr id="116745"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sz="2000" b="1">
                <a:latin typeface="Tahoma" pitchFamily="19" charset="-52"/>
                <a:ea typeface="+mn-ea"/>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defRPr/>
            </a:pPr>
            <a:r>
              <a:rPr lang="en-US" sz="2000" dirty="0">
                <a:latin typeface="Arial" charset="0"/>
              </a:rPr>
              <a:t>Adapted from Lynne M. Thompson, </a:t>
            </a:r>
            <a:r>
              <a:rPr lang="en-US" altLang="ja-JP" sz="2000" dirty="0">
                <a:latin typeface="Arial" charset="0"/>
              </a:rPr>
              <a:t>"Christmas: The Real Deal," interview with Ray Vander </a:t>
            </a:r>
            <a:r>
              <a:rPr lang="en-US" altLang="ja-JP" sz="2000" dirty="0" err="1">
                <a:latin typeface="Arial" charset="0"/>
              </a:rPr>
              <a:t>Laan</a:t>
            </a:r>
            <a:r>
              <a:rPr lang="en-US" altLang="ja-JP" sz="2000" dirty="0">
                <a:latin typeface="Arial" charset="0"/>
              </a:rPr>
              <a:t>, </a:t>
            </a:r>
            <a:r>
              <a:rPr lang="en-US" altLang="ja-JP" sz="2000" i="1" dirty="0">
                <a:latin typeface="Arial" charset="0"/>
              </a:rPr>
              <a:t>Breakaway magazine </a:t>
            </a:r>
            <a:r>
              <a:rPr lang="en-US" altLang="ja-JP" sz="2000" dirty="0">
                <a:latin typeface="Arial" charset="0"/>
              </a:rPr>
              <a:t>(Dec 2003): 7-9</a:t>
            </a:r>
            <a:endParaRPr lang="en-US" sz="2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1922" name="Rectangle 1026" descr="Green marble"/>
          <p:cNvSpPr>
            <a:spLocks noChangeArrowheads="1"/>
          </p:cNvSpPr>
          <p:nvPr/>
        </p:nvSpPr>
        <p:spPr bwMode="auto">
          <a:xfrm>
            <a:off x="0" y="0"/>
            <a:ext cx="4648200" cy="6858000"/>
          </a:xfrm>
          <a:prstGeom prst="rect">
            <a:avLst/>
          </a:prstGeom>
          <a:blipFill dpi="0" rotWithShape="0">
            <a:blip r:embed="rId4"/>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en-US"/>
          </a:p>
        </p:txBody>
      </p:sp>
      <p:sp>
        <p:nvSpPr>
          <p:cNvPr id="118787" name="Rectangle 1027"/>
          <p:cNvSpPr>
            <a:spLocks noGrp="1" noChangeArrowheads="1"/>
          </p:cNvSpPr>
          <p:nvPr>
            <p:ph type="title"/>
          </p:nvPr>
        </p:nvSpPr>
        <p:spPr>
          <a:xfrm>
            <a:off x="0" y="0"/>
            <a:ext cx="3505200" cy="609600"/>
          </a:xfrm>
          <a:solidFill>
            <a:srgbClr val="000000"/>
          </a:solidFill>
        </p:spPr>
        <p:txBody>
          <a:bodyPr/>
          <a:lstStyle/>
          <a:p>
            <a:pPr eaLnBrk="1" hangingPunct="1">
              <a:defRPr/>
            </a:pPr>
            <a:r>
              <a:rPr lang="en-US" sz="3200" b="1">
                <a:effectLst>
                  <a:outerShdw blurRad="38100" dist="38100" dir="2700000" algn="tl">
                    <a:srgbClr val="FFFFFF"/>
                  </a:outerShdw>
                </a:effectLst>
                <a:latin typeface="Arial" charset="0"/>
                <a:ea typeface="ＭＳ Ｐゴシック" charset="0"/>
                <a:cs typeface="ＭＳ Ｐゴシック" charset="0"/>
              </a:rPr>
              <a:t>East Meets West</a:t>
            </a:r>
          </a:p>
        </p:txBody>
      </p:sp>
      <p:sp>
        <p:nvSpPr>
          <p:cNvPr id="118788" name="Rectangle 1028"/>
          <p:cNvSpPr>
            <a:spLocks noGrp="1" noChangeArrowheads="1"/>
          </p:cNvSpPr>
          <p:nvPr>
            <p:ph type="body" sz="half" idx="1"/>
          </p:nvPr>
        </p:nvSpPr>
        <p:spPr>
          <a:xfrm>
            <a:off x="762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dirty="0" err="1">
                <a:solidFill>
                  <a:srgbClr val="FFFF00"/>
                </a:solidFill>
                <a:latin typeface="FMAbhaya" pitchFamily="2" charset="0"/>
                <a:ea typeface="ＭＳ Ｐゴシック" charset="0"/>
                <a:cs typeface="ＭＳ Ｐゴシック" charset="0"/>
              </a:rPr>
              <a:t>w;aoelsï</a:t>
            </a:r>
            <a:r>
              <a:rPr lang="en-US" sz="3200" b="1" dirty="0">
                <a:solidFill>
                  <a:srgbClr val="FFFF00"/>
                </a:solidFill>
                <a:latin typeface="FMAbhaya" pitchFamily="2" charset="0"/>
                <a:ea typeface="ＭＳ Ｐゴシック" charset="0"/>
                <a:cs typeface="ＭＳ Ｐゴシック" charset="0"/>
              </a:rPr>
              <a:t> </a:t>
            </a:r>
            <a:r>
              <a:rPr lang="en-US" sz="3200" b="1" dirty="0" err="1">
                <a:solidFill>
                  <a:srgbClr val="FFFF00"/>
                </a:solidFill>
                <a:latin typeface="FMAbhaya" pitchFamily="2" charset="0"/>
                <a:ea typeface="ＭＳ Ｐゴシック" charset="0"/>
                <a:cs typeface="ＭＳ Ｐゴシック" charset="0"/>
              </a:rPr>
              <a:t>mdol</a:t>
            </a:r>
            <a:r>
              <a:rPr lang="en-US" sz="3200" b="1" dirty="0">
                <a:solidFill>
                  <a:srgbClr val="FFFF00"/>
                </a:solidFill>
                <a:latin typeface="FMAbhaya" pitchFamily="2" charset="0"/>
                <a:ea typeface="ＭＳ Ｐゴシック" charset="0"/>
                <a:cs typeface="ＭＳ Ｐゴシック" charset="0"/>
              </a:rPr>
              <a:t> </a:t>
            </a:r>
            <a:r>
              <a:rPr lang="en-US" sz="3200" b="1" dirty="0" err="1">
                <a:solidFill>
                  <a:srgbClr val="FFFF00"/>
                </a:solidFill>
                <a:latin typeface="FMAbhaya" pitchFamily="2" charset="0"/>
                <a:ea typeface="ＭＳ Ｐゴシック" charset="0"/>
                <a:cs typeface="ＭＳ Ｐゴシック" charset="0"/>
              </a:rPr>
              <a:t>fldg.;a</a:t>
            </a:r>
            <a:endParaRPr lang="en-US" sz="3200" b="1" dirty="0">
              <a:latin typeface="FMAbhaya" pitchFamily="2" charset="0"/>
              <a:ea typeface="ＭＳ Ｐゴシック" charset="0"/>
              <a:cs typeface="ＭＳ Ｐゴシック" charset="0"/>
            </a:endParaRPr>
          </a:p>
          <a:p>
            <a:pPr eaLnBrk="1" hangingPunct="1">
              <a:lnSpc>
                <a:spcPct val="90000"/>
              </a:lnSpc>
              <a:defRPr/>
            </a:pPr>
            <a:r>
              <a:rPr lang="en-US" sz="3200" b="1" dirty="0" err="1">
                <a:latin typeface="FMAbhaya" pitchFamily="2" charset="0"/>
                <a:ea typeface="ＭＳ Ｐゴシック" charset="0"/>
                <a:cs typeface="ＭＳ Ｐゴシック" charset="0"/>
              </a:rPr>
              <a:t>w;aoelsï</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j,ska</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nk</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foa</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úYajdi</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lrkjd</a:t>
            </a:r>
            <a:endParaRPr lang="en-US" sz="3200" b="1" dirty="0">
              <a:latin typeface="FMAbhaya" pitchFamily="2" charset="0"/>
              <a:ea typeface="ＭＳ Ｐゴシック" charset="0"/>
              <a:cs typeface="ＭＳ Ｐゴシック" charset="0"/>
            </a:endParaRPr>
          </a:p>
          <a:p>
            <a:pPr eaLnBrk="1" hangingPunct="1">
              <a:lnSpc>
                <a:spcPct val="90000"/>
              </a:lnSpc>
              <a:defRPr/>
            </a:pPr>
            <a:r>
              <a:rPr lang="en-US" sz="3200" b="1" dirty="0" err="1">
                <a:latin typeface="FMAbhaya" pitchFamily="2" charset="0"/>
                <a:ea typeface="ＭＳ Ｐゴシック" charset="0"/>
                <a:cs typeface="ＭＳ Ｐゴシック" charset="0"/>
              </a:rPr>
              <a:t>inolu</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we;s</a:t>
            </a:r>
            <a:endParaRPr lang="en-US" sz="3200" b="1" dirty="0">
              <a:latin typeface="FMAbhaya" pitchFamily="2" charset="0"/>
              <a:ea typeface="ＭＳ Ｐゴシック" charset="0"/>
              <a:cs typeface="ＭＳ Ｐゴシック" charset="0"/>
            </a:endParaRPr>
          </a:p>
        </p:txBody>
      </p:sp>
      <p:sp>
        <p:nvSpPr>
          <p:cNvPr id="118789" name="Rectangle 1029"/>
          <p:cNvSpPr>
            <a:spLocks noGrp="1" noChangeArrowheads="1"/>
          </p:cNvSpPr>
          <p:nvPr>
            <p:ph type="body" sz="half" idx="2"/>
          </p:nvPr>
        </p:nvSpPr>
        <p:spPr>
          <a:xfrm>
            <a:off x="4495800" y="2133600"/>
            <a:ext cx="4648200" cy="4419600"/>
          </a:xfrm>
          <a:effectLst>
            <a:outerShdw blurRad="63500" dist="38099" dir="2700000" algn="ctr" rotWithShape="0">
              <a:srgbClr val="000000">
                <a:alpha val="74998"/>
              </a:srgbClr>
            </a:outerShdw>
          </a:effectLst>
        </p:spPr>
        <p:txBody>
          <a:bodyPr/>
          <a:lstStyle/>
          <a:p>
            <a:pPr eaLnBrk="1" hangingPunct="1">
              <a:lnSpc>
                <a:spcPct val="90000"/>
              </a:lnSpc>
              <a:defRPr/>
            </a:pPr>
            <a:r>
              <a:rPr lang="en-US" sz="3200" b="1" dirty="0" err="1">
                <a:solidFill>
                  <a:srgbClr val="FFFF00"/>
                </a:solidFill>
                <a:latin typeface="FMAbhaya" pitchFamily="2" charset="0"/>
                <a:ea typeface="ＭＳ Ｐゴシック" charset="0"/>
                <a:cs typeface="ＭＳ Ｐゴシック" charset="0"/>
              </a:rPr>
              <a:t>úoHd;aul</a:t>
            </a:r>
            <a:r>
              <a:rPr lang="en-US" sz="3200" b="1" dirty="0">
                <a:solidFill>
                  <a:srgbClr val="FFFF00"/>
                </a:solidFill>
                <a:latin typeface="FMAbhaya" pitchFamily="2" charset="0"/>
                <a:ea typeface="ＭＳ Ｐゴシック" charset="0"/>
                <a:cs typeface="ＭＳ Ｐゴシック" charset="0"/>
              </a:rPr>
              <a:t> </a:t>
            </a:r>
            <a:r>
              <a:rPr lang="en-US" sz="3200" b="1" dirty="0" err="1">
                <a:solidFill>
                  <a:srgbClr val="FFFF00"/>
                </a:solidFill>
                <a:latin typeface="FMAbhaya" pitchFamily="2" charset="0"/>
                <a:ea typeface="ＭＳ Ｐゴシック" charset="0"/>
                <a:cs typeface="ＭＳ Ｐゴシック" charset="0"/>
              </a:rPr>
              <a:t>iy</a:t>
            </a:r>
            <a:r>
              <a:rPr lang="en-US" sz="3200" b="1" dirty="0">
                <a:solidFill>
                  <a:srgbClr val="FFFF00"/>
                </a:solidFill>
                <a:latin typeface="FMAbhaya" pitchFamily="2" charset="0"/>
                <a:ea typeface="ＭＳ Ｐゴシック" charset="0"/>
                <a:cs typeface="ＭＳ Ｐゴシック" charset="0"/>
              </a:rPr>
              <a:t> ;¾ldkaú;</a:t>
            </a:r>
            <a:endParaRPr lang="en-US" sz="3200" b="1" dirty="0">
              <a:latin typeface="Tahoma" charset="0"/>
              <a:ea typeface="ＭＳ Ｐゴシック" charset="0"/>
              <a:cs typeface="ＭＳ Ｐゴシック" charset="0"/>
            </a:endParaRPr>
          </a:p>
          <a:p>
            <a:pPr eaLnBrk="1" hangingPunct="1">
              <a:lnSpc>
                <a:spcPct val="90000"/>
              </a:lnSpc>
              <a:defRPr/>
            </a:pPr>
            <a:r>
              <a:rPr lang="en-US" sz="3200" b="1" dirty="0" err="1">
                <a:latin typeface="FMAbhaya" pitchFamily="2" charset="0"/>
                <a:ea typeface="ＭＳ Ｐゴシック" charset="0"/>
                <a:cs typeface="ＭＳ Ｐゴシック" charset="0"/>
              </a:rPr>
              <a:t>is;su</a:t>
            </a:r>
            <a:r>
              <a:rPr lang="en-US" sz="3200" b="1" dirty="0">
                <a:latin typeface="FMAbhaya" pitchFamily="2" charset="0"/>
                <a:ea typeface="ＭＳ Ｐゴシック" charset="0"/>
                <a:cs typeface="ＭＳ Ｐゴシック" charset="0"/>
              </a:rPr>
              <a:t> ;=&lt;</a:t>
            </a:r>
            <a:r>
              <a:rPr lang="en-US" sz="3200" b="1" dirty="0" err="1">
                <a:latin typeface="FMAbhaya" pitchFamily="2" charset="0"/>
                <a:ea typeface="ＭＳ Ｐゴシック" charset="0"/>
                <a:cs typeface="ＭＳ Ｐゴシック" charset="0"/>
              </a:rPr>
              <a:t>ska</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úYajdih</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meñfK</a:t>
            </a:r>
            <a:endParaRPr lang="en-US" sz="3200" b="1" dirty="0">
              <a:latin typeface="FMAbhaya" pitchFamily="2" charset="0"/>
              <a:ea typeface="ＭＳ Ｐゴシック" charset="0"/>
              <a:cs typeface="ＭＳ Ｐゴシック" charset="0"/>
            </a:endParaRPr>
          </a:p>
          <a:p>
            <a:pPr eaLnBrk="1" hangingPunct="1">
              <a:lnSpc>
                <a:spcPct val="90000"/>
              </a:lnSpc>
              <a:defRPr/>
            </a:pPr>
            <a:r>
              <a:rPr lang="en-US" sz="3200" b="1" dirty="0" err="1">
                <a:latin typeface="FMAbhaya" pitchFamily="2" charset="0"/>
                <a:ea typeface="ＭＳ Ｐゴシック" charset="0"/>
                <a:cs typeface="ＭＳ Ｐゴシック" charset="0"/>
              </a:rPr>
              <a:t>i;H</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ksYap,hs</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iy</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th</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fjkia</a:t>
            </a:r>
            <a:r>
              <a:rPr lang="en-US" sz="3200" b="1" dirty="0">
                <a:latin typeface="FMAbhaya" pitchFamily="2" charset="0"/>
                <a:ea typeface="ＭＳ Ｐゴシック" charset="0"/>
                <a:cs typeface="ＭＳ Ｐゴシック" charset="0"/>
              </a:rPr>
              <a:t> </a:t>
            </a:r>
            <a:r>
              <a:rPr lang="en-US" sz="3200" b="1" dirty="0" err="1">
                <a:latin typeface="FMAbhaya" pitchFamily="2" charset="0"/>
                <a:ea typeface="ＭＳ Ｐゴシック" charset="0"/>
                <a:cs typeface="ＭＳ Ｐゴシック" charset="0"/>
              </a:rPr>
              <a:t>fkdfj</a:t>
            </a:r>
            <a:endParaRPr lang="en-US" sz="3200" b="1" dirty="0">
              <a:latin typeface="FMAbhaya" pitchFamily="2" charset="0"/>
              <a:ea typeface="ＭＳ Ｐゴシック" charset="0"/>
              <a:cs typeface="ＭＳ Ｐゴシック" charset="0"/>
            </a:endParaRPr>
          </a:p>
        </p:txBody>
      </p:sp>
      <p:sp>
        <p:nvSpPr>
          <p:cNvPr id="118790" name="Text Box 1030"/>
          <p:cNvSpPr txBox="1">
            <a:spLocks noChangeArrowheads="1"/>
          </p:cNvSpPr>
          <p:nvPr/>
        </p:nvSpPr>
        <p:spPr bwMode="auto">
          <a:xfrm>
            <a:off x="1295400" y="1276350"/>
            <a:ext cx="2263775"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a:spcBef>
                <a:spcPct val="50000"/>
              </a:spcBef>
              <a:defRPr/>
            </a:pPr>
            <a:r>
              <a:rPr lang="en-US" sz="4000" b="1" dirty="0" err="1">
                <a:solidFill>
                  <a:srgbClr val="FFFF00"/>
                </a:solidFill>
                <a:latin typeface="FMEmanee" pitchFamily="2" charset="0"/>
              </a:rPr>
              <a:t>fyfn%õ</a:t>
            </a:r>
            <a:endParaRPr lang="en-US" sz="4000" b="1" dirty="0">
              <a:solidFill>
                <a:srgbClr val="FFFF00"/>
              </a:solidFill>
              <a:latin typeface="FMEmanee" pitchFamily="2" charset="0"/>
            </a:endParaRPr>
          </a:p>
          <a:p>
            <a:pPr>
              <a:spcBef>
                <a:spcPct val="50000"/>
              </a:spcBef>
              <a:defRPr/>
            </a:pPr>
            <a:endParaRPr lang="en-US" sz="4000" b="1" dirty="0">
              <a:solidFill>
                <a:srgbClr val="FFFF00"/>
              </a:solidFill>
              <a:latin typeface="Tahoma" pitchFamily="19" charset="-52"/>
              <a:ea typeface="+mn-ea"/>
              <a:cs typeface="+mn-cs"/>
            </a:endParaRPr>
          </a:p>
        </p:txBody>
      </p:sp>
      <p:sp>
        <p:nvSpPr>
          <p:cNvPr id="81928" name="WordArt 1032"/>
          <p:cNvSpPr>
            <a:spLocks noChangeArrowheads="1" noChangeShapeType="1" noTextEdit="1"/>
          </p:cNvSpPr>
          <p:nvPr/>
        </p:nvSpPr>
        <p:spPr bwMode="auto">
          <a:xfrm rot="20728778">
            <a:off x="3505200" y="838200"/>
            <a:ext cx="2362200" cy="1066800"/>
          </a:xfrm>
          <a:prstGeom prst="rect">
            <a:avLst/>
          </a:prstGeom>
        </p:spPr>
        <p:txBody>
          <a:bodyPr wrap="none" fromWordArt="1">
            <a:prstTxWarp prst="textPlain">
              <a:avLst/>
            </a:prstTxWarp>
          </a:bodyPr>
          <a:lstStyle/>
          <a:p>
            <a:pPr algn="ctr"/>
            <a:r>
              <a:rPr lang="en-US" sz="3600" kern="10" dirty="0" err="1">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Abhaya" pitchFamily="2" charset="0"/>
                <a:ea typeface="Impact"/>
                <a:cs typeface="Impact"/>
              </a:rPr>
              <a:t>i;H</a:t>
            </a:r>
            <a:endParaRPr lang="en-US" sz="3600" kern="10" dirty="0">
              <a:ln w="9525">
                <a:solidFill>
                  <a:srgbClr val="000000"/>
                </a:solidFill>
                <a:round/>
                <a:headEnd/>
                <a:tailEnd/>
              </a:ln>
              <a:gradFill rotWithShape="1">
                <a:gsLst>
                  <a:gs pos="0">
                    <a:srgbClr val="FFE701"/>
                  </a:gs>
                  <a:gs pos="100000">
                    <a:srgbClr val="FE3E02"/>
                  </a:gs>
                </a:gsLst>
                <a:lin ang="5400000" scaled="1"/>
              </a:gradFill>
              <a:effectLst>
                <a:outerShdw blurRad="63500" dist="107763" dir="13500000" algn="ctr" rotWithShape="0">
                  <a:srgbClr val="000000">
                    <a:alpha val="74997"/>
                  </a:srgbClr>
                </a:outerShdw>
              </a:effectLst>
              <a:latin typeface="FMAbhaya" pitchFamily="2" charset="0"/>
              <a:ea typeface="Impact"/>
              <a:cs typeface="Impact"/>
            </a:endParaRPr>
          </a:p>
        </p:txBody>
      </p:sp>
      <p:sp>
        <p:nvSpPr>
          <p:cNvPr id="118793" name="Text Box 1033"/>
          <p:cNvSpPr txBox="1">
            <a:spLocks noChangeArrowheads="1"/>
          </p:cNvSpPr>
          <p:nvPr/>
        </p:nvSpPr>
        <p:spPr bwMode="auto">
          <a:xfrm>
            <a:off x="8397875" y="82550"/>
            <a:ext cx="669925" cy="396875"/>
          </a:xfrm>
          <a:prstGeom prst="rect">
            <a:avLst/>
          </a:prstGeom>
          <a:noFill/>
          <a:ln w="9525">
            <a:noFill/>
            <a:miter lim="800000"/>
            <a:headEnd/>
            <a:tailEnd/>
          </a:ln>
          <a:effectLst>
            <a:outerShdw blurRad="63500" dist="38099" dir="2700000" algn="ctr" rotWithShape="0">
              <a:srgbClr val="000000">
                <a:alpha val="74998"/>
              </a:srgbClr>
            </a:outerShdw>
          </a:effectLst>
        </p:spPr>
        <p:txBody>
          <a:bodyPr wrap="none">
            <a:spAutoFit/>
          </a:bodyPr>
          <a:lstStyle/>
          <a:p>
            <a:pPr>
              <a:defRPr/>
            </a:pPr>
            <a:r>
              <a:rPr lang="en-US" sz="2000" b="1">
                <a:latin typeface="Tahoma" pitchFamily="19" charset="-52"/>
                <a:ea typeface="+mn-ea"/>
                <a:cs typeface="+mn-cs"/>
              </a:rPr>
              <a:t>105</a:t>
            </a:r>
          </a:p>
        </p:txBody>
      </p:sp>
      <p:sp>
        <p:nvSpPr>
          <p:cNvPr id="10" name="Rectangle 9"/>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defRPr/>
            </a:pPr>
            <a:r>
              <a:rPr lang="en-US" sz="2000" dirty="0">
                <a:latin typeface="Arial" charset="0"/>
              </a:rPr>
              <a:t>Adapted from Lynne M. Thompson, </a:t>
            </a:r>
            <a:r>
              <a:rPr lang="en-US" altLang="ja-JP" sz="2000" dirty="0">
                <a:latin typeface="Arial" charset="0"/>
              </a:rPr>
              <a:t>"Christmas: The Real Deal," interview with Ray Vander </a:t>
            </a:r>
            <a:r>
              <a:rPr lang="en-US" altLang="ja-JP" sz="2000" dirty="0" err="1">
                <a:latin typeface="Arial" charset="0"/>
              </a:rPr>
              <a:t>Laan</a:t>
            </a:r>
            <a:r>
              <a:rPr lang="en-US" altLang="ja-JP" sz="2000" dirty="0">
                <a:latin typeface="Arial" charset="0"/>
              </a:rPr>
              <a:t>, </a:t>
            </a:r>
            <a:r>
              <a:rPr lang="en-US" altLang="ja-JP" sz="2000" i="1" dirty="0">
                <a:latin typeface="Arial" charset="0"/>
              </a:rPr>
              <a:t>Breakaway magazine </a:t>
            </a:r>
            <a:r>
              <a:rPr lang="en-US" altLang="ja-JP" sz="2000" dirty="0">
                <a:latin typeface="Arial" charset="0"/>
              </a:rPr>
              <a:t>(Dec 2003): 7-9</a:t>
            </a:r>
            <a:endParaRPr lang="en-US" sz="2000" dirty="0">
              <a:latin typeface="Arial" charset="0"/>
            </a:endParaRPr>
          </a:p>
        </p:txBody>
      </p:sp>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Curtain Call">
  <a:themeElements>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fontScheme name="1_Curtain Call">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1_Curtain Call 1">
        <a:dk1>
          <a:srgbClr val="602000"/>
        </a:dk1>
        <a:lt1>
          <a:srgbClr val="FFFFFF"/>
        </a:lt1>
        <a:dk2>
          <a:srgbClr val="800000"/>
        </a:dk2>
        <a:lt2>
          <a:srgbClr val="FFFFCC"/>
        </a:lt2>
        <a:accent1>
          <a:srgbClr val="FF3300"/>
        </a:accent1>
        <a:accent2>
          <a:srgbClr val="000000"/>
        </a:accent2>
        <a:accent3>
          <a:srgbClr val="C0AAAA"/>
        </a:accent3>
        <a:accent4>
          <a:srgbClr val="DADADA"/>
        </a:accent4>
        <a:accent5>
          <a:srgbClr val="FFADAA"/>
        </a:accent5>
        <a:accent6>
          <a:srgbClr val="000000"/>
        </a:accent6>
        <a:hlink>
          <a:srgbClr val="EBF25A"/>
        </a:hlink>
        <a:folHlink>
          <a:srgbClr val="F2AA68"/>
        </a:folHlink>
      </a:clrScheme>
      <a:clrMap bg1="dk2" tx1="lt1" bg2="dk1" tx2="lt2" accent1="accent1" accent2="accent2" accent3="accent3" accent4="accent4" accent5="accent5" accent6="accent6" hlink="hlink" folHlink="folHlink"/>
    </a:extraClrScheme>
    <a:extraClrScheme>
      <a:clrScheme name="1_Curtain Call 2">
        <a:dk1>
          <a:srgbClr val="000066"/>
        </a:dk1>
        <a:lt1>
          <a:srgbClr val="FFFFFF"/>
        </a:lt1>
        <a:dk2>
          <a:srgbClr val="000099"/>
        </a:dk2>
        <a:lt2>
          <a:srgbClr val="D8F6F8"/>
        </a:lt2>
        <a:accent1>
          <a:srgbClr val="0099FF"/>
        </a:accent1>
        <a:accent2>
          <a:srgbClr val="00003A"/>
        </a:accent2>
        <a:accent3>
          <a:srgbClr val="AAAACA"/>
        </a:accent3>
        <a:accent4>
          <a:srgbClr val="DADADA"/>
        </a:accent4>
        <a:accent5>
          <a:srgbClr val="AACAFF"/>
        </a:accent5>
        <a:accent6>
          <a:srgbClr val="000034"/>
        </a:accent6>
        <a:hlink>
          <a:srgbClr val="DDD925"/>
        </a:hlink>
        <a:folHlink>
          <a:srgbClr val="72C676"/>
        </a:folHlink>
      </a:clrScheme>
      <a:clrMap bg1="dk2" tx1="lt1" bg2="dk1" tx2="lt2" accent1="accent1" accent2="accent2" accent3="accent3" accent4="accent4" accent5="accent5" accent6="accent6" hlink="hlink" folHlink="folHlink"/>
    </a:extraClrScheme>
    <a:extraClrScheme>
      <a:clrScheme name="1_Curtain Call 3">
        <a:dk1>
          <a:srgbClr val="4C3D57"/>
        </a:dk1>
        <a:lt1>
          <a:srgbClr val="FFFFFF"/>
        </a:lt1>
        <a:dk2>
          <a:srgbClr val="660066"/>
        </a:dk2>
        <a:lt2>
          <a:srgbClr val="FDFBE3"/>
        </a:lt2>
        <a:accent1>
          <a:srgbClr val="976C9E"/>
        </a:accent1>
        <a:accent2>
          <a:srgbClr val="1E1822"/>
        </a:accent2>
        <a:accent3>
          <a:srgbClr val="B8AAB8"/>
        </a:accent3>
        <a:accent4>
          <a:srgbClr val="DADADA"/>
        </a:accent4>
        <a:accent5>
          <a:srgbClr val="C9BACC"/>
        </a:accent5>
        <a:accent6>
          <a:srgbClr val="1A151E"/>
        </a:accent6>
        <a:hlink>
          <a:srgbClr val="D8C460"/>
        </a:hlink>
        <a:folHlink>
          <a:srgbClr val="C3C2BD"/>
        </a:folHlink>
      </a:clrScheme>
      <a:clrMap bg1="dk2" tx1="lt1" bg2="dk1" tx2="lt2" accent1="accent1" accent2="accent2" accent3="accent3" accent4="accent4" accent5="accent5" accent6="accent6" hlink="hlink" folHlink="folHlink"/>
    </a:extraClrScheme>
    <a:extraClrScheme>
      <a:clrScheme name="1_Curtain Call 4">
        <a:dk1>
          <a:srgbClr val="334D3F"/>
        </a:dk1>
        <a:lt1>
          <a:srgbClr val="FFFFFF"/>
        </a:lt1>
        <a:dk2>
          <a:srgbClr val="008000"/>
        </a:dk2>
        <a:lt2>
          <a:srgbClr val="D3F1DB"/>
        </a:lt2>
        <a:accent1>
          <a:srgbClr val="4A6D84"/>
        </a:accent1>
        <a:accent2>
          <a:srgbClr val="213329"/>
        </a:accent2>
        <a:accent3>
          <a:srgbClr val="AAC0AA"/>
        </a:accent3>
        <a:accent4>
          <a:srgbClr val="DADADA"/>
        </a:accent4>
        <a:accent5>
          <a:srgbClr val="B1BAC2"/>
        </a:accent5>
        <a:accent6>
          <a:srgbClr val="1D2D24"/>
        </a:accent6>
        <a:hlink>
          <a:srgbClr val="F0B100"/>
        </a:hlink>
        <a:folHlink>
          <a:srgbClr val="C37103"/>
        </a:folHlink>
      </a:clrScheme>
      <a:clrMap bg1="dk2" tx1="lt1" bg2="dk1" tx2="lt2" accent1="accent1" accent2="accent2" accent3="accent3" accent4="accent4" accent5="accent5" accent6="accent6" hlink="hlink" folHlink="folHlink"/>
    </a:extraClrScheme>
    <a:extraClrScheme>
      <a:clrScheme name="1_Curtain Call 5">
        <a:dk1>
          <a:srgbClr val="566858"/>
        </a:dk1>
        <a:lt1>
          <a:srgbClr val="FFFFFF"/>
        </a:lt1>
        <a:dk2>
          <a:srgbClr val="6D8771"/>
        </a:dk2>
        <a:lt2>
          <a:srgbClr val="ECECB2"/>
        </a:lt2>
        <a:accent1>
          <a:srgbClr val="76A571"/>
        </a:accent1>
        <a:accent2>
          <a:srgbClr val="465648"/>
        </a:accent2>
        <a:accent3>
          <a:srgbClr val="BAC3BB"/>
        </a:accent3>
        <a:accent4>
          <a:srgbClr val="DADADA"/>
        </a:accent4>
        <a:accent5>
          <a:srgbClr val="BDCFBB"/>
        </a:accent5>
        <a:accent6>
          <a:srgbClr val="3F4D40"/>
        </a:accent6>
        <a:hlink>
          <a:srgbClr val="FFDC0B"/>
        </a:hlink>
        <a:folHlink>
          <a:srgbClr val="FC9916"/>
        </a:folHlink>
      </a:clrScheme>
      <a:clrMap bg1="dk2" tx1="lt1" bg2="dk1" tx2="lt2" accent1="accent1" accent2="accent2" accent3="accent3" accent4="accent4" accent5="accent5" accent6="accent6" hlink="hlink" folHlink="folHlink"/>
    </a:extraClrScheme>
    <a:extraClrScheme>
      <a:clrScheme name="1_Curtain Call 6">
        <a:dk1>
          <a:srgbClr val="0A6866"/>
        </a:dk1>
        <a:lt1>
          <a:srgbClr val="FFFFFF"/>
        </a:lt1>
        <a:dk2>
          <a:srgbClr val="0D8784"/>
        </a:dk2>
        <a:lt2>
          <a:srgbClr val="B8DEC6"/>
        </a:lt2>
        <a:accent1>
          <a:srgbClr val="3C7652"/>
        </a:accent1>
        <a:accent2>
          <a:srgbClr val="005250"/>
        </a:accent2>
        <a:accent3>
          <a:srgbClr val="AAC3C2"/>
        </a:accent3>
        <a:accent4>
          <a:srgbClr val="DADADA"/>
        </a:accent4>
        <a:accent5>
          <a:srgbClr val="AFBDB3"/>
        </a:accent5>
        <a:accent6>
          <a:srgbClr val="004948"/>
        </a:accent6>
        <a:hlink>
          <a:srgbClr val="00E0A5"/>
        </a:hlink>
        <a:folHlink>
          <a:srgbClr val="00CCFF"/>
        </a:folHlink>
      </a:clrScheme>
      <a:clrMap bg1="dk2" tx1="lt1" bg2="dk1" tx2="lt2" accent1="accent1" accent2="accent2" accent3="accent3" accent4="accent4" accent5="accent5" accent6="accent6" hlink="hlink" folHlink="folHlink"/>
    </a:extraClrScheme>
    <a:extraClrScheme>
      <a:clrScheme name="1_Curtain Call 7">
        <a:dk1>
          <a:srgbClr val="50688C"/>
        </a:dk1>
        <a:lt1>
          <a:srgbClr val="FFFFFF"/>
        </a:lt1>
        <a:dk2>
          <a:srgbClr val="6E87AC"/>
        </a:dk2>
        <a:lt2>
          <a:srgbClr val="FFFFFF"/>
        </a:lt2>
        <a:accent1>
          <a:srgbClr val="376EA5"/>
        </a:accent1>
        <a:accent2>
          <a:srgbClr val="445876"/>
        </a:accent2>
        <a:accent3>
          <a:srgbClr val="BAC3D2"/>
        </a:accent3>
        <a:accent4>
          <a:srgbClr val="DADADA"/>
        </a:accent4>
        <a:accent5>
          <a:srgbClr val="AEBACF"/>
        </a:accent5>
        <a:accent6>
          <a:srgbClr val="3D4F6A"/>
        </a:accent6>
        <a:hlink>
          <a:srgbClr val="66CCFF"/>
        </a:hlink>
        <a:folHlink>
          <a:srgbClr val="CCCCFF"/>
        </a:folHlink>
      </a:clrScheme>
      <a:clrMap bg1="dk2" tx1="lt1" bg2="dk1" tx2="lt2" accent1="accent1" accent2="accent2" accent3="accent3" accent4="accent4" accent5="accent5" accent6="accent6" hlink="hlink" folHlink="folHlink"/>
    </a:extraClrScheme>
    <a:extraClrScheme>
      <a:clrScheme name="1_Curtain Call 8">
        <a:dk1>
          <a:srgbClr val="000000"/>
        </a:dk1>
        <a:lt1>
          <a:srgbClr val="DDDCC5"/>
        </a:lt1>
        <a:dk2>
          <a:srgbClr val="000000"/>
        </a:dk2>
        <a:lt2>
          <a:srgbClr val="C9C6A5"/>
        </a:lt2>
        <a:accent1>
          <a:srgbClr val="C0C0C0"/>
        </a:accent1>
        <a:accent2>
          <a:srgbClr val="B0AC90"/>
        </a:accent2>
        <a:accent3>
          <a:srgbClr val="EBEBDF"/>
        </a:accent3>
        <a:accent4>
          <a:srgbClr val="000000"/>
        </a:accent4>
        <a:accent5>
          <a:srgbClr val="DCDCDC"/>
        </a:accent5>
        <a:accent6>
          <a:srgbClr val="9F9B82"/>
        </a:accent6>
        <a:hlink>
          <a:srgbClr val="666699"/>
        </a:hlink>
        <a:folHlink>
          <a:srgbClr val="905C80"/>
        </a:folHlink>
      </a:clrScheme>
      <a:clrMap bg1="lt1" tx1="dk1" bg2="lt2" tx2="dk2" accent1="accent1" accent2="accent2" accent3="accent3" accent4="accent4" accent5="accent5" accent6="accent6" hlink="hlink" folHlink="folHlink"/>
    </a:extraClrScheme>
    <a:extraClrScheme>
      <a:clrScheme name="1_Curtain Call 9">
        <a:dk1>
          <a:srgbClr val="000000"/>
        </a:dk1>
        <a:lt1>
          <a:srgbClr val="FFFFFF"/>
        </a:lt1>
        <a:dk2>
          <a:srgbClr val="000099"/>
        </a:dk2>
        <a:lt2>
          <a:srgbClr val="DDDDDD"/>
        </a:lt2>
        <a:accent1>
          <a:srgbClr val="C6D4D4"/>
        </a:accent1>
        <a:accent2>
          <a:srgbClr val="C0C0C0"/>
        </a:accent2>
        <a:accent3>
          <a:srgbClr val="FFFFFF"/>
        </a:accent3>
        <a:accent4>
          <a:srgbClr val="000000"/>
        </a:accent4>
        <a:accent5>
          <a:srgbClr val="DFE6E6"/>
        </a:accent5>
        <a:accent6>
          <a:srgbClr val="AEAEAE"/>
        </a:accent6>
        <a:hlink>
          <a:srgbClr val="6600FF"/>
        </a:hlink>
        <a:folHlink>
          <a:srgbClr val="9900CC"/>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Verdana" pitchFamily="-105"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Balance</Template>
  <TotalTime>6564</TotalTime>
  <Words>2427</Words>
  <Application>Microsoft Macintosh PowerPoint</Application>
  <PresentationFormat>On-screen Show (4:3)</PresentationFormat>
  <Paragraphs>341</Paragraphs>
  <Slides>57</Slides>
  <Notes>56</Notes>
  <HiddenSlides>3</HiddenSlides>
  <MMClips>0</MMClips>
  <ScaleCrop>false</ScaleCrop>
  <HeadingPairs>
    <vt:vector size="6" baseType="variant">
      <vt:variant>
        <vt:lpstr>Fonts Used</vt:lpstr>
      </vt:variant>
      <vt:variant>
        <vt:i4>10</vt:i4>
      </vt:variant>
      <vt:variant>
        <vt:lpstr>Theme</vt:lpstr>
      </vt:variant>
      <vt:variant>
        <vt:i4>6</vt:i4>
      </vt:variant>
      <vt:variant>
        <vt:lpstr>Slide Titles</vt:lpstr>
      </vt:variant>
      <vt:variant>
        <vt:i4>57</vt:i4>
      </vt:variant>
    </vt:vector>
  </HeadingPairs>
  <TitlesOfParts>
    <vt:vector size="73" baseType="lpstr">
      <vt:lpstr>Tahoma</vt:lpstr>
      <vt:lpstr>Tipitaka_Sinhala1</vt:lpstr>
      <vt:lpstr>Garamond</vt:lpstr>
      <vt:lpstr>ＭＳ Ｐゴシック</vt:lpstr>
      <vt:lpstr>Geneva</vt:lpstr>
      <vt:lpstr>FMAbhaya</vt:lpstr>
      <vt:lpstr>FMEmanee</vt:lpstr>
      <vt:lpstr>Impact</vt:lpstr>
      <vt:lpstr>Arial Black</vt:lpstr>
      <vt:lpstr>Verdana</vt:lpstr>
      <vt:lpstr>Balance</vt:lpstr>
      <vt:lpstr>1_Curtain Call</vt:lpstr>
      <vt:lpstr>Default Design</vt:lpstr>
      <vt:lpstr>Orbit</vt:lpstr>
      <vt:lpstr>1_Globe</vt:lpstr>
      <vt:lpstr>1_Balance</vt:lpstr>
      <vt:lpstr>iudchu-wd¾Ólh - mq¾j úksYaph</vt:lpstr>
      <vt:lpstr>ckjd¾.sl fjkialï</vt:lpstr>
      <vt:lpstr>East Meets West</vt:lpstr>
      <vt:lpstr>East Meets West</vt:lpstr>
      <vt:lpstr>East Meets West</vt:lpstr>
      <vt:lpstr>East Meets West</vt:lpstr>
      <vt:lpstr>East Meets West</vt:lpstr>
      <vt:lpstr>East Meets West</vt:lpstr>
      <vt:lpstr>East Meets West</vt:lpstr>
      <vt:lpstr>East Meets West</vt:lpstr>
      <vt:lpstr>cd;sjdos mq¾j úksYaph</vt:lpstr>
      <vt:lpstr>wkaHcd;ska m%;slafIam l&lt;d hqfoõjkaj</vt:lpstr>
      <vt:lpstr>wkaHcd;skag wjfndaO lr .eksug wmyiq jqjd foaj ud&lt;s.dj ;=&lt; is¥jk foa</vt:lpstr>
      <vt:lpstr>lm¾Kjqu</vt:lpstr>
      <vt:lpstr>fma%;%ia lm¾Kjqu ;=&lt; /lshdjla lrñka isáhd</vt:lpstr>
      <vt:lpstr>j¾:udkfha lm¾Kjqu</vt:lpstr>
      <vt:lpstr>lm¾Kjqï wdlD;sh</vt:lpstr>
      <vt:lpstr>;sfnrshia</vt:lpstr>
      <vt:lpstr>Down the Coast . . . Tiberias!</vt:lpstr>
      <vt:lpstr>ckjd¾.sl mq¾j úksYaph</vt:lpstr>
      <vt:lpstr>hqfoõjka iy wkaHcd;ska fjkiajq NdIdjka l;d l&lt;d</vt:lpstr>
      <vt:lpstr>2.hqfoõjka m%;slafIam l&lt;d wkaHcd;skaj ulaksido…</vt:lpstr>
      <vt:lpstr>wkaHcd;ska foj;djlau hqfoõ foaj ud&lt;s.dj úkdY l&lt;d</vt:lpstr>
      <vt:lpstr>wkaHcd;skag f;areï .eksug fkdyels jqkd hqfoõ mqcksh ls%hd ldr lï ` mqcl;ajh&amp;</vt:lpstr>
      <vt:lpstr>cd;sjdos mq¾j úksYaph</vt:lpstr>
      <vt:lpstr>Samaritans stood outside of mainstream Judaism</vt:lpstr>
      <vt:lpstr>hqfoõjka iudrs;hkaj m%;slafIam lsrsug fya;=</vt:lpstr>
      <vt:lpstr>PowerPoint Presentation</vt:lpstr>
      <vt:lpstr>cd;sjdos mq¾j úksYaph</vt:lpstr>
      <vt:lpstr>foúhkajykafia bv yrskjdo wka;¾jd¾.sl újdyhka j,g?</vt:lpstr>
      <vt:lpstr>fjk;a f.%da;%hlska Tfn wTqj fyda ieñh meñKsh yelso?</vt:lpstr>
      <vt:lpstr>ms&lt;su joskakka fkdj ms&lt;suh  m%;slafIam lrkak</vt:lpstr>
      <vt:lpstr>ckjd¾.sl fjkialï </vt:lpstr>
      <vt:lpstr>ckjd¾.sl fjkialï </vt:lpstr>
      <vt:lpstr>cd;sjdos mq¾j úksYaph</vt:lpstr>
      <vt:lpstr>fhdaydka 4:4 Wkajykafia iudrsh ueoska hkag TkE neúka wruqKla iys;j</vt:lpstr>
      <vt:lpstr>Map</vt:lpstr>
      <vt:lpstr>Jesus and the Samaritan woman</vt:lpstr>
      <vt:lpstr>cd;sjdos mq¾j úksYaph</vt:lpstr>
      <vt:lpstr>ජාතිවාදයේ විසංසන්දනය</vt:lpstr>
      <vt:lpstr>Q: දෙවියන් වහන්සේ කොස්ද යෙරුසලම් සභාවේ ප්‍රාග් විනිශ්චය  මැඩපැවැත්වුවේ? </vt:lpstr>
      <vt:lpstr>පේතෘස් ජොප්පාහි යෝනා වාගේ නොවේ</vt:lpstr>
      <vt:lpstr>''පේදුරු නැඟිට මරා කන්න''</vt:lpstr>
      <vt:lpstr>"මේ අපවිත්‍ය මිනිසුන් උදෙසා දෙවියන් වහන්සේ කුමක් කරන්නේ ද?"</vt:lpstr>
      <vt:lpstr>කොර්නේලියස් පේතෘස් ඉදිරියෙ දණ නමයි</vt:lpstr>
      <vt:lpstr>පේතෘස් තම ප්‍රාග් විනිශ්චය වෙනස් විම තහවරු කරයි </vt:lpstr>
      <vt:lpstr>ලූතර් ඔහුගේ අනුගාමිකයන්ට</vt:lpstr>
      <vt:lpstr>යුදෙව්වන් විසින් ශුභාරංචිය ප්‍රතික්ෂේප කළ පසු</vt:lpstr>
      <vt:lpstr>ජාතිවාදී සාවුල් විවෘත පාවුල් බවට පත් වෙයි</vt:lpstr>
      <vt:lpstr>පිළිගන්නා අන්තියොක සභාව</vt:lpstr>
      <vt:lpstr>පාවුල් තුමාගෙ තුන්වන මිෂනාරි ගමන</vt:lpstr>
      <vt:lpstr>පිළිගන්නා අන්තියොක සභාව</vt:lpstr>
      <vt:lpstr>රෝමයේ යුදෙව්-විජාතික ගැටුම්</vt:lpstr>
      <vt:lpstr>කොලොස්සියෙ දි පිලමොන් ගේ මහත් සැකය </vt:lpstr>
      <vt:lpstr> ඔබත් ජාතිවදි ද? (සිතිමට සමහර ගැටළු)</vt:lpstr>
      <vt:lpstr>නව ගිවිසුම් පසුබිම සදහා ලින්ක්: BibleStudyDownloads.org</vt:lpstr>
      <vt:lpstr>Black</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Social-Economic Context</dc:title>
  <dc:creator>Rick Griffith</dc:creator>
  <cp:lastModifiedBy>Rick Griffith</cp:lastModifiedBy>
  <cp:revision>282</cp:revision>
  <dcterms:created xsi:type="dcterms:W3CDTF">2003-01-31T03:07:18Z</dcterms:created>
  <dcterms:modified xsi:type="dcterms:W3CDTF">2017-10-30T13:10:31Z</dcterms:modified>
</cp:coreProperties>
</file>